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Lst>
  <p:notesMasterIdLst>
    <p:notesMasterId r:id="rId26"/>
  </p:notesMasterIdLst>
  <p:handoutMasterIdLst>
    <p:handoutMasterId r:id="rId27"/>
  </p:handoutMasterIdLst>
  <p:sldIdLst>
    <p:sldId id="19460" r:id="rId2"/>
    <p:sldId id="19463" r:id="rId3"/>
    <p:sldId id="19464" r:id="rId4"/>
    <p:sldId id="19433" r:id="rId5"/>
    <p:sldId id="19437" r:id="rId6"/>
    <p:sldId id="19478" r:id="rId7"/>
    <p:sldId id="19480" r:id="rId8"/>
    <p:sldId id="19465" r:id="rId9"/>
    <p:sldId id="19436" r:id="rId10"/>
    <p:sldId id="19434" r:id="rId11"/>
    <p:sldId id="19468" r:id="rId12"/>
    <p:sldId id="19469" r:id="rId13"/>
    <p:sldId id="19466" r:id="rId14"/>
    <p:sldId id="19442" r:id="rId15"/>
    <p:sldId id="19438" r:id="rId16"/>
    <p:sldId id="19472" r:id="rId17"/>
    <p:sldId id="19473" r:id="rId18"/>
    <p:sldId id="19479" r:id="rId19"/>
    <p:sldId id="19467" r:id="rId20"/>
    <p:sldId id="19441" r:id="rId21"/>
    <p:sldId id="19435" r:id="rId22"/>
    <p:sldId id="19470" r:id="rId23"/>
    <p:sldId id="19471" r:id="rId24"/>
    <p:sldId id="19461" r:id="rId25"/>
  </p:sldIdLst>
  <p:sldSz cx="12858750" cy="7232650"/>
  <p:notesSz cx="6858000" cy="9144000"/>
  <p:custDataLst>
    <p:tags r:id="rId2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583"/>
    <a:srgbClr val="9CD7E7"/>
    <a:srgbClr val="006AB5"/>
    <a:srgbClr val="FFFFFF"/>
    <a:srgbClr val="344420"/>
    <a:srgbClr val="5ED1E5"/>
    <a:srgbClr val="E26B17"/>
    <a:srgbClr val="231815"/>
    <a:srgbClr val="C00000"/>
    <a:srgbClr val="C58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94" autoAdjust="0"/>
    <p:restoredTop sz="95352" autoAdjust="0"/>
  </p:normalViewPr>
  <p:slideViewPr>
    <p:cSldViewPr>
      <p:cViewPr varScale="1">
        <p:scale>
          <a:sx n="67" d="100"/>
          <a:sy n="67" d="100"/>
        </p:scale>
        <p:origin x="-810" y="-108"/>
      </p:cViewPr>
      <p:guideLst>
        <p:guide orient="horz" pos="328"/>
        <p:guide orient="horz" pos="4183"/>
        <p:guide pos="4050"/>
        <p:guide pos="557"/>
        <p:guide pos="7497"/>
        <p:guide pos="6908"/>
      </p:guideLst>
    </p:cSldViewPr>
  </p:slideViewPr>
  <p:outlineViewPr>
    <p:cViewPr>
      <p:scale>
        <a:sx n="100" d="100"/>
        <a:sy n="100" d="100"/>
      </p:scale>
      <p:origin x="0" y="0"/>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4" d="100"/>
          <a:sy n="64" d="100"/>
        </p:scale>
        <p:origin x="281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99E2DB-5211-475A-A572-BC0F4C1EBAD1}" type="datetimeFigureOut">
              <a:rPr lang="zh-CN" altLang="en-US" smtClean="0"/>
              <a:t>2018/1/1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CE634-C312-44D9-B6A2-480DEE8B097E}" type="slidenum">
              <a:rPr lang="zh-CN" altLang="en-US" smtClean="0"/>
              <a:t>‹#›</a:t>
            </a:fld>
            <a:endParaRPr lang="zh-CN" altLang="en-US"/>
          </a:p>
        </p:txBody>
      </p:sp>
    </p:spTree>
    <p:extLst>
      <p:ext uri="{BB962C8B-B14F-4D97-AF65-F5344CB8AC3E}">
        <p14:creationId xmlns:p14="http://schemas.microsoft.com/office/powerpoint/2010/main" val="724366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4189368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10</a:t>
            </a:fld>
            <a:endParaRPr lang="zh-CN" altLang="en-US"/>
          </a:p>
        </p:txBody>
      </p:sp>
    </p:spTree>
    <p:extLst>
      <p:ext uri="{BB962C8B-B14F-4D97-AF65-F5344CB8AC3E}">
        <p14:creationId xmlns:p14="http://schemas.microsoft.com/office/powerpoint/2010/main" val="657953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11</a:t>
            </a:fld>
            <a:endParaRPr lang="zh-CN" altLang="en-US"/>
          </a:p>
        </p:txBody>
      </p:sp>
    </p:spTree>
    <p:extLst>
      <p:ext uri="{BB962C8B-B14F-4D97-AF65-F5344CB8AC3E}">
        <p14:creationId xmlns:p14="http://schemas.microsoft.com/office/powerpoint/2010/main" val="1327336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12</a:t>
            </a:fld>
            <a:endParaRPr lang="zh-CN" altLang="en-US"/>
          </a:p>
        </p:txBody>
      </p:sp>
    </p:spTree>
    <p:extLst>
      <p:ext uri="{BB962C8B-B14F-4D97-AF65-F5344CB8AC3E}">
        <p14:creationId xmlns:p14="http://schemas.microsoft.com/office/powerpoint/2010/main" val="2101194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889284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14</a:t>
            </a:fld>
            <a:endParaRPr lang="zh-CN" altLang="en-US"/>
          </a:p>
        </p:txBody>
      </p:sp>
    </p:spTree>
    <p:extLst>
      <p:ext uri="{BB962C8B-B14F-4D97-AF65-F5344CB8AC3E}">
        <p14:creationId xmlns:p14="http://schemas.microsoft.com/office/powerpoint/2010/main" val="4096708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15</a:t>
            </a:fld>
            <a:endParaRPr lang="en-US" altLang="zh-CN"/>
          </a:p>
        </p:txBody>
      </p:sp>
    </p:spTree>
    <p:extLst>
      <p:ext uri="{BB962C8B-B14F-4D97-AF65-F5344CB8AC3E}">
        <p14:creationId xmlns:p14="http://schemas.microsoft.com/office/powerpoint/2010/main" val="67793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16</a:t>
            </a:fld>
            <a:endParaRPr lang="zh-CN" altLang="en-US"/>
          </a:p>
        </p:txBody>
      </p:sp>
    </p:spTree>
    <p:extLst>
      <p:ext uri="{BB962C8B-B14F-4D97-AF65-F5344CB8AC3E}">
        <p14:creationId xmlns:p14="http://schemas.microsoft.com/office/powerpoint/2010/main" val="3099399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2781412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18</a:t>
            </a:fld>
            <a:endParaRPr lang="zh-CN" altLang="en-US"/>
          </a:p>
        </p:txBody>
      </p:sp>
    </p:spTree>
    <p:extLst>
      <p:ext uri="{BB962C8B-B14F-4D97-AF65-F5344CB8AC3E}">
        <p14:creationId xmlns:p14="http://schemas.microsoft.com/office/powerpoint/2010/main" val="404374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54756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708844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900">
                <a:solidFill>
                  <a:schemeClr val="tx1"/>
                </a:solidFill>
                <a:latin typeface="Arial" pitchFamily="34" charset="0"/>
                <a:ea typeface="微软雅黑" pitchFamily="34" charset="-122"/>
              </a:defRPr>
            </a:lvl1pPr>
            <a:lvl2pPr marL="742950" indent="-285750">
              <a:defRPr sz="1900">
                <a:solidFill>
                  <a:schemeClr val="tx1"/>
                </a:solidFill>
                <a:latin typeface="Arial" pitchFamily="34" charset="0"/>
                <a:ea typeface="微软雅黑" pitchFamily="34" charset="-122"/>
              </a:defRPr>
            </a:lvl2pPr>
            <a:lvl3pPr marL="1143000" indent="-228600">
              <a:defRPr sz="1900">
                <a:solidFill>
                  <a:schemeClr val="tx1"/>
                </a:solidFill>
                <a:latin typeface="Arial" pitchFamily="34" charset="0"/>
                <a:ea typeface="微软雅黑" pitchFamily="34" charset="-122"/>
              </a:defRPr>
            </a:lvl3pPr>
            <a:lvl4pPr marL="1600200" indent="-228600">
              <a:defRPr sz="1900">
                <a:solidFill>
                  <a:schemeClr val="tx1"/>
                </a:solidFill>
                <a:latin typeface="Arial" pitchFamily="34" charset="0"/>
                <a:ea typeface="微软雅黑" pitchFamily="34" charset="-122"/>
              </a:defRPr>
            </a:lvl4pPr>
            <a:lvl5pPr marL="2057400" indent="-228600">
              <a:defRPr sz="1900">
                <a:solidFill>
                  <a:schemeClr val="tx1"/>
                </a:solidFill>
                <a:latin typeface="Arial" pitchFamily="34" charset="0"/>
                <a:ea typeface="微软雅黑" pitchFamily="34" charset="-122"/>
              </a:defRPr>
            </a:lvl5pPr>
            <a:lvl6pPr marL="2514600" indent="-228600" defTabSz="966788" fontAlgn="base">
              <a:spcBef>
                <a:spcPct val="0"/>
              </a:spcBef>
              <a:spcAft>
                <a:spcPct val="0"/>
              </a:spcAft>
              <a:defRPr sz="1900">
                <a:solidFill>
                  <a:schemeClr val="tx1"/>
                </a:solidFill>
                <a:latin typeface="Arial" pitchFamily="34" charset="0"/>
                <a:ea typeface="微软雅黑" pitchFamily="34" charset="-122"/>
              </a:defRPr>
            </a:lvl6pPr>
            <a:lvl7pPr marL="2971800" indent="-228600" defTabSz="966788" fontAlgn="base">
              <a:spcBef>
                <a:spcPct val="0"/>
              </a:spcBef>
              <a:spcAft>
                <a:spcPct val="0"/>
              </a:spcAft>
              <a:defRPr sz="1900">
                <a:solidFill>
                  <a:schemeClr val="tx1"/>
                </a:solidFill>
                <a:latin typeface="Arial" pitchFamily="34" charset="0"/>
                <a:ea typeface="微软雅黑" pitchFamily="34" charset="-122"/>
              </a:defRPr>
            </a:lvl7pPr>
            <a:lvl8pPr marL="3429000" indent="-228600" defTabSz="966788" fontAlgn="base">
              <a:spcBef>
                <a:spcPct val="0"/>
              </a:spcBef>
              <a:spcAft>
                <a:spcPct val="0"/>
              </a:spcAft>
              <a:defRPr sz="1900">
                <a:solidFill>
                  <a:schemeClr val="tx1"/>
                </a:solidFill>
                <a:latin typeface="Arial" pitchFamily="34" charset="0"/>
                <a:ea typeface="微软雅黑" pitchFamily="34" charset="-122"/>
              </a:defRPr>
            </a:lvl8pPr>
            <a:lvl9pPr marL="3886200" indent="-228600" defTabSz="966788" fontAlgn="base">
              <a:spcBef>
                <a:spcPct val="0"/>
              </a:spcBef>
              <a:spcAft>
                <a:spcPct val="0"/>
              </a:spcAft>
              <a:defRPr sz="1900">
                <a:solidFill>
                  <a:schemeClr val="tx1"/>
                </a:solidFill>
                <a:latin typeface="Arial" pitchFamily="34" charset="0"/>
                <a:ea typeface="微软雅黑" pitchFamily="34" charset="-122"/>
              </a:defRPr>
            </a:lvl9pPr>
          </a:lstStyle>
          <a:p>
            <a:pPr defTabSz="966788" fontAlgn="base">
              <a:spcBef>
                <a:spcPct val="0"/>
              </a:spcBef>
              <a:spcAft>
                <a:spcPct val="0"/>
              </a:spcAft>
            </a:pPr>
            <a:fld id="{B36D8F85-41A6-4DD6-AA48-706EFF37D0BD}" type="slidenum">
              <a:rPr lang="zh-CN" altLang="en-US" sz="1200">
                <a:latin typeface="Calibri" pitchFamily="34" charset="0"/>
                <a:ea typeface="宋体" pitchFamily="2" charset="-122"/>
              </a:rPr>
              <a:pPr defTabSz="966788" fontAlgn="base">
                <a:spcBef>
                  <a:spcPct val="0"/>
                </a:spcBef>
                <a:spcAft>
                  <a:spcPct val="0"/>
                </a:spcAft>
              </a:pPr>
              <a:t>20</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324062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1D5E53-1996-4A18-8378-BCF5C8046DA1}" type="slidenum">
              <a:rPr lang="zh-CN" altLang="en-US" smtClean="0"/>
              <a:pPr/>
              <a:t>21</a:t>
            </a:fld>
            <a:endParaRPr lang="zh-CN" altLang="en-US"/>
          </a:p>
        </p:txBody>
      </p:sp>
    </p:spTree>
    <p:extLst>
      <p:ext uri="{BB962C8B-B14F-4D97-AF65-F5344CB8AC3E}">
        <p14:creationId xmlns:p14="http://schemas.microsoft.com/office/powerpoint/2010/main" val="1556122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22</a:t>
            </a:fld>
            <a:endParaRPr lang="zh-CN" altLang="en-US"/>
          </a:p>
        </p:txBody>
      </p:sp>
    </p:spTree>
    <p:extLst>
      <p:ext uri="{BB962C8B-B14F-4D97-AF65-F5344CB8AC3E}">
        <p14:creationId xmlns:p14="http://schemas.microsoft.com/office/powerpoint/2010/main" val="2053908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23</a:t>
            </a:fld>
            <a:endParaRPr lang="zh-CN" altLang="en-US"/>
          </a:p>
        </p:txBody>
      </p:sp>
    </p:spTree>
    <p:extLst>
      <p:ext uri="{BB962C8B-B14F-4D97-AF65-F5344CB8AC3E}">
        <p14:creationId xmlns:p14="http://schemas.microsoft.com/office/powerpoint/2010/main" val="2943138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4027012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537694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4</a:t>
            </a:fld>
            <a:endParaRPr lang="zh-CN" altLang="en-US"/>
          </a:p>
        </p:txBody>
      </p:sp>
    </p:spTree>
    <p:extLst>
      <p:ext uri="{BB962C8B-B14F-4D97-AF65-F5344CB8AC3E}">
        <p14:creationId xmlns:p14="http://schemas.microsoft.com/office/powerpoint/2010/main" val="3812769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5</a:t>
            </a:fld>
            <a:endParaRPr lang="zh-CN" altLang="en-US"/>
          </a:p>
        </p:txBody>
      </p:sp>
    </p:spTree>
    <p:extLst>
      <p:ext uri="{BB962C8B-B14F-4D97-AF65-F5344CB8AC3E}">
        <p14:creationId xmlns:p14="http://schemas.microsoft.com/office/powerpoint/2010/main" val="69691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6</a:t>
            </a:fld>
            <a:endParaRPr lang="zh-CN" altLang="en-US"/>
          </a:p>
        </p:txBody>
      </p:sp>
    </p:spTree>
    <p:extLst>
      <p:ext uri="{BB962C8B-B14F-4D97-AF65-F5344CB8AC3E}">
        <p14:creationId xmlns:p14="http://schemas.microsoft.com/office/powerpoint/2010/main" val="293743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7</a:t>
            </a:fld>
            <a:endParaRPr lang="zh-CN" altLang="en-US"/>
          </a:p>
        </p:txBody>
      </p:sp>
    </p:spTree>
    <p:extLst>
      <p:ext uri="{BB962C8B-B14F-4D97-AF65-F5344CB8AC3E}">
        <p14:creationId xmlns:p14="http://schemas.microsoft.com/office/powerpoint/2010/main" val="329062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99468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10"/>
          </p:nvPr>
        </p:nvSpPr>
        <p:spPr/>
        <p:txBody>
          <a:bodyPr/>
          <a:lstStyle/>
          <a:p>
            <a:fld id="{69BC2EFC-28F3-48C0-BF6B-230A53BCFDFC}" type="slidenum">
              <a:rPr lang="es-MX">
                <a:solidFill>
                  <a:prstClr val="black"/>
                </a:solidFill>
              </a:rPr>
              <a:pPr/>
              <a:t>9</a:t>
            </a:fld>
            <a:endParaRPr lang="es-MX">
              <a:solidFill>
                <a:prstClr val="black"/>
              </a:solidFill>
            </a:endParaRPr>
          </a:p>
        </p:txBody>
      </p:sp>
    </p:spTree>
    <p:extLst>
      <p:ext uri="{BB962C8B-B14F-4D97-AF65-F5344CB8AC3E}">
        <p14:creationId xmlns:p14="http://schemas.microsoft.com/office/powerpoint/2010/main" val="3676664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6" name="矩形 5"/>
          <p:cNvSpPr/>
          <p:nvPr userDrawn="1"/>
        </p:nvSpPr>
        <p:spPr>
          <a:xfrm>
            <a:off x="152400" y="170288"/>
            <a:ext cx="12553950" cy="6892076"/>
          </a:xfrm>
          <a:prstGeom prst="rect">
            <a:avLst/>
          </a:prstGeom>
          <a:solidFill>
            <a:srgbClr val="FFFFFF">
              <a:alpha val="8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1024036"/>
            <a:ext cx="12858751" cy="620861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E406C227-3E6F-4078-BB08-2654D0AE0502}" type="datetimeFigureOut">
              <a:rPr lang="zh-CN" altLang="en-US" smtClean="0"/>
              <a:t>2018/1/1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1427EB-AB73-4860-A1B1-B2B84940B1DF}" type="slidenum">
              <a:rPr lang="zh-CN" altLang="en-US" smtClean="0"/>
              <a:t>‹#›</a:t>
            </a:fld>
            <a:endParaRPr lang="zh-CN" altLang="en-US"/>
          </a:p>
        </p:txBody>
      </p:sp>
    </p:spTree>
    <p:extLst>
      <p:ext uri="{BB962C8B-B14F-4D97-AF65-F5344CB8AC3E}">
        <p14:creationId xmlns:p14="http://schemas.microsoft.com/office/powerpoint/2010/main" val="1149664265"/>
      </p:ext>
    </p:extLst>
  </p:cSld>
  <p:clrMapOvr>
    <a:masterClrMapping/>
  </p:clrMapOvr>
  <p:transition spd="slow" advTm="3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38879"/>
      </p:ext>
    </p:extLst>
  </p:cSld>
  <p:clrMapOvr>
    <a:masterClrMapping/>
  </p:clrMapOvr>
  <p:transition spd="slow"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019834"/>
      </p:ext>
    </p:extLst>
  </p:cSld>
  <p:clrMapOvr>
    <a:masterClrMapping/>
  </p:clrMapOvr>
  <p:transition spd="slow"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014038"/>
      </p:ext>
    </p:extLst>
  </p:cSld>
  <p:clrMapOvr>
    <a:masterClrMapping/>
  </p:clrMapOvr>
  <p:transition spd="slow" advTm="3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72933"/>
      </p:ext>
    </p:extLst>
  </p:cSld>
  <p:clrMapOvr>
    <a:masterClrMapping/>
  </p:clrMapOvr>
  <p:transition spd="slow" advTm="3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148046"/>
      </p:ext>
    </p:extLst>
  </p:cSld>
  <p:clrMapOvr>
    <a:masterClrMapping/>
  </p:clrMapOvr>
  <p:transition spd="slow" advTm="3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535312"/>
      </p:ext>
    </p:extLst>
  </p:cSld>
  <p:clrMapOvr>
    <a:masterClrMapping/>
  </p:clrMapOvr>
  <p:transition spd="slow" advTm="3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57694"/>
      </p:ext>
    </p:extLst>
  </p:cSld>
  <p:clrMapOvr>
    <a:masterClrMapping/>
  </p:clrMapOvr>
  <p:transition spd="slow" advTm="3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490145"/>
      </p:ext>
    </p:extLst>
  </p:cSld>
  <p:clrMapOvr>
    <a:masterClrMapping/>
  </p:clrMapOvr>
  <p:transition spd="slow" advTm="3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803450"/>
      </p:ext>
    </p:extLst>
  </p:cSld>
  <p:clrMapOvr>
    <a:masterClrMapping/>
  </p:clrMapOvr>
  <p:transition spd="slow" advTm="300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18168"/>
      </p:ext>
    </p:extLst>
  </p:cSld>
  <p:clrMapOvr>
    <a:masterClrMapping/>
  </p:clrMapOvr>
  <p:transition spd="slow" advTm="3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406C227-3E6F-4078-BB08-2654D0AE0502}" type="datetimeFigureOut">
              <a:rPr lang="zh-CN" altLang="en-US" smtClean="0"/>
              <a:t>2018/1/1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1427EB-AB73-4860-A1B1-B2B84940B1DF}" type="slidenum">
              <a:rPr lang="zh-CN" altLang="en-US" smtClean="0"/>
              <a:t>‹#›</a:t>
            </a:fld>
            <a:endParaRPr lang="zh-CN" altLang="en-US"/>
          </a:p>
        </p:txBody>
      </p:sp>
    </p:spTree>
    <p:extLst>
      <p:ext uri="{BB962C8B-B14F-4D97-AF65-F5344CB8AC3E}">
        <p14:creationId xmlns:p14="http://schemas.microsoft.com/office/powerpoint/2010/main" val="4120462821"/>
      </p:ext>
    </p:extLst>
  </p:cSld>
  <p:clrMapOvr>
    <a:masterClrMapping/>
  </p:clrMapOvr>
  <p:transition spd="slow" advTm="300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21968"/>
      </p:ext>
    </p:extLst>
  </p:cSld>
  <p:clrMapOvr>
    <a:masterClrMapping/>
  </p:clrMapOvr>
  <p:transition spd="slow" advTm="3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027527"/>
      </p:ext>
    </p:extLst>
  </p:cSld>
  <p:clrMapOvr>
    <a:masterClrMapping/>
  </p:clrMapOvr>
  <p:transition spd="slow" advTm="3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xmlns="" id="{2C14818E-3A05-4DD9-9C20-117EFB75A713}"/>
              </a:ext>
            </a:extLst>
          </p:cNvPr>
          <p:cNvSpPr>
            <a:spLocks noGrp="1"/>
          </p:cNvSpPr>
          <p:nvPr>
            <p:ph type="pic" sz="quarter" idx="10"/>
          </p:nvPr>
        </p:nvSpPr>
        <p:spPr>
          <a:xfrm>
            <a:off x="4325137" y="1731161"/>
            <a:ext cx="3910782" cy="2475515"/>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xmlns="" id="{17D4E2FB-8BAE-4F3E-98FB-2E8C2FFD4AB9}"/>
              </a:ext>
            </a:extLst>
          </p:cNvPr>
          <p:cNvSpPr>
            <a:spLocks noGrp="1"/>
          </p:cNvSpPr>
          <p:nvPr>
            <p:ph type="pic" sz="quarter" idx="11"/>
          </p:nvPr>
        </p:nvSpPr>
        <p:spPr>
          <a:xfrm>
            <a:off x="8415565" y="1731162"/>
            <a:ext cx="3505316" cy="2163228"/>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xmlns="" id="{7B7870F6-7E23-4F76-AEB6-7E26068AFEE9}"/>
              </a:ext>
            </a:extLst>
          </p:cNvPr>
          <p:cNvSpPr>
            <a:spLocks noGrp="1"/>
          </p:cNvSpPr>
          <p:nvPr>
            <p:ph type="pic" sz="quarter" idx="12"/>
          </p:nvPr>
        </p:nvSpPr>
        <p:spPr>
          <a:xfrm>
            <a:off x="922550" y="4400158"/>
            <a:ext cx="7313369" cy="1861430"/>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45304014"/>
      </p:ext>
    </p:extLst>
  </p:cSld>
  <p:clrMapOvr>
    <a:masterClrMapping/>
  </p:clrMapOvr>
  <p:transition spd="slow" advTm="300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777327"/>
      </p:ext>
    </p:extLst>
  </p:cSld>
  <p:clrMapOvr>
    <a:masterClrMapping/>
  </p:clrMapOvr>
  <p:transition spd="slow"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49122"/>
      </p:ext>
    </p:extLst>
  </p:cSld>
  <p:clrMapOvr>
    <a:masterClrMapping/>
  </p:clrMapOvr>
  <p:transition spd="slow" advTm="3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4_Placeholder-Im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81316"/>
      </p:ext>
    </p:extLst>
  </p:cSld>
  <p:clrMapOvr>
    <a:masterClrMapping/>
  </p:clrMapOvr>
  <p:transition spd="slow" advTm="3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47990"/>
      </p:ext>
    </p:extLst>
  </p:cSld>
  <p:clrMapOvr>
    <a:masterClrMapping/>
  </p:clrMapOvr>
  <p:transition spd="slow" advTm="3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64594" y="508964"/>
            <a:ext cx="7929563" cy="497116"/>
          </a:xfrm>
          <a:prstGeom prst="rect">
            <a:avLst/>
          </a:prstGeom>
        </p:spPr>
        <p:txBody>
          <a:bodyPr wrap="none" lIns="0" tIns="0" rIns="0" bIns="0" anchor="ctr">
            <a:noAutofit/>
          </a:bodyPr>
          <a:lstStyle>
            <a:lvl1pPr algn="ctr">
              <a:defRPr sz="3375" b="1" baseline="0">
                <a:solidFill>
                  <a:schemeClr val="tx1">
                    <a:lumMod val="50000"/>
                    <a:lumOff val="50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3536156" y="1003924"/>
            <a:ext cx="5786438" cy="282284"/>
          </a:xfrm>
          <a:prstGeom prst="rect">
            <a:avLst/>
          </a:prstGeom>
        </p:spPr>
        <p:txBody>
          <a:bodyPr wrap="none" lIns="0" tIns="0" rIns="0" bIns="0" anchor="ctr">
            <a:noAutofit/>
          </a:bodyPr>
          <a:lstStyle>
            <a:lvl1pPr marL="0" indent="0" algn="ctr">
              <a:buNone/>
              <a:defRPr sz="1687" b="1" baseline="0">
                <a:solidFill>
                  <a:schemeClr val="bg1">
                    <a:lumMod val="75000"/>
                  </a:schemeClr>
                </a:solidFill>
              </a:defRPr>
            </a:lvl1pPr>
            <a:lvl2pPr marL="642915" indent="0">
              <a:buNone/>
              <a:defRPr sz="1687"/>
            </a:lvl2pPr>
            <a:lvl3pPr marL="1285829" indent="0">
              <a:buNone/>
              <a:defRPr sz="1406"/>
            </a:lvl3pPr>
            <a:lvl4pPr marL="1928744" indent="0">
              <a:buNone/>
              <a:defRPr sz="1266"/>
            </a:lvl4pPr>
            <a:lvl5pPr marL="2571659" indent="0">
              <a:buNone/>
              <a:defRPr sz="1266"/>
            </a:lvl5pPr>
            <a:lvl6pPr marL="3214573" indent="0">
              <a:buNone/>
              <a:defRPr sz="1266"/>
            </a:lvl6pPr>
            <a:lvl7pPr marL="3857488" indent="0">
              <a:buNone/>
              <a:defRPr sz="1266"/>
            </a:lvl7pPr>
            <a:lvl8pPr marL="4500402" indent="0">
              <a:buNone/>
              <a:defRPr sz="1266"/>
            </a:lvl8pPr>
            <a:lvl9pPr marL="5143317" indent="0">
              <a:buNone/>
              <a:defRPr sz="1266"/>
            </a:lvl9pPr>
          </a:lstStyle>
          <a:p>
            <a:pPr lvl="0"/>
            <a:r>
              <a:rPr lang="en-US" dirty="0"/>
              <a:t>Subtext Goes Here</a:t>
            </a:r>
          </a:p>
        </p:txBody>
      </p:sp>
    </p:spTree>
    <p:extLst>
      <p:ext uri="{BB962C8B-B14F-4D97-AF65-F5344CB8AC3E}">
        <p14:creationId xmlns:p14="http://schemas.microsoft.com/office/powerpoint/2010/main" val="1657026149"/>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464594" y="508964"/>
            <a:ext cx="7929563" cy="497116"/>
          </a:xfrm>
          <a:prstGeom prst="rect">
            <a:avLst/>
          </a:prstGeom>
        </p:spPr>
        <p:txBody>
          <a:bodyPr wrap="none" lIns="0" tIns="0" rIns="0" bIns="0" anchor="ctr">
            <a:noAutofit/>
          </a:bodyPr>
          <a:lstStyle>
            <a:lvl1pPr algn="ctr">
              <a:defRPr sz="3375"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536156" y="1003924"/>
            <a:ext cx="5786438" cy="282284"/>
          </a:xfrm>
          <a:prstGeom prst="rect">
            <a:avLst/>
          </a:prstGeom>
        </p:spPr>
        <p:txBody>
          <a:bodyPr wrap="none" lIns="0" tIns="0" rIns="0" bIns="0" anchor="ctr">
            <a:noAutofit/>
          </a:bodyPr>
          <a:lstStyle>
            <a:lvl1pPr marL="0" indent="0" algn="ctr">
              <a:buNone/>
              <a:defRPr sz="1687" b="1" baseline="0">
                <a:solidFill>
                  <a:schemeClr val="bg1">
                    <a:lumMod val="75000"/>
                  </a:schemeClr>
                </a:solidFill>
              </a:defRPr>
            </a:lvl1pPr>
            <a:lvl2pPr marL="642915" indent="0">
              <a:buNone/>
              <a:defRPr sz="1687"/>
            </a:lvl2pPr>
            <a:lvl3pPr marL="1285829" indent="0">
              <a:buNone/>
              <a:defRPr sz="1406"/>
            </a:lvl3pPr>
            <a:lvl4pPr marL="1928744" indent="0">
              <a:buNone/>
              <a:defRPr sz="1266"/>
            </a:lvl4pPr>
            <a:lvl5pPr marL="2571659" indent="0">
              <a:buNone/>
              <a:defRPr sz="1266"/>
            </a:lvl5pPr>
            <a:lvl6pPr marL="3214573" indent="0">
              <a:buNone/>
              <a:defRPr sz="1266"/>
            </a:lvl6pPr>
            <a:lvl7pPr marL="3857488" indent="0">
              <a:buNone/>
              <a:defRPr sz="1266"/>
            </a:lvl7pPr>
            <a:lvl8pPr marL="4500402" indent="0">
              <a:buNone/>
              <a:defRPr sz="1266"/>
            </a:lvl8pPr>
            <a:lvl9pPr marL="5143317" indent="0">
              <a:buNone/>
              <a:defRPr sz="1266"/>
            </a:lvl9pPr>
          </a:lstStyle>
          <a:p>
            <a:pPr lvl="0"/>
            <a:r>
              <a:rPr lang="en-US" dirty="0"/>
              <a:t>Subtext Goes Here</a:t>
            </a:r>
          </a:p>
        </p:txBody>
      </p:sp>
    </p:spTree>
    <p:extLst>
      <p:ext uri="{BB962C8B-B14F-4D97-AF65-F5344CB8AC3E}">
        <p14:creationId xmlns:p14="http://schemas.microsoft.com/office/powerpoint/2010/main" val="537031604"/>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150165"/>
      </p:ext>
    </p:extLst>
  </p:cSld>
  <p:clrMapOvr>
    <a:masterClrMapping/>
  </p:clrMapOvr>
  <p:transition spd="slow" advTm="3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54289"/>
      </p:ext>
    </p:extLst>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E406C227-3E6F-4078-BB08-2654D0AE0502}" type="datetimeFigureOut">
              <a:rPr lang="zh-CN" altLang="en-US" smtClean="0"/>
              <a:t>2018/1/1</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CD1427EB-AB73-4860-A1B1-B2B84940B1DF}" type="slidenum">
              <a:rPr lang="zh-CN" altLang="en-US" smtClean="0"/>
              <a:t>‹#›</a:t>
            </a:fld>
            <a:endParaRPr lang="zh-CN" altLang="en-US"/>
          </a:p>
        </p:txBody>
      </p:sp>
    </p:spTree>
    <p:extLst>
      <p:ext uri="{BB962C8B-B14F-4D97-AF65-F5344CB8AC3E}">
        <p14:creationId xmlns:p14="http://schemas.microsoft.com/office/powerpoint/2010/main" val="3923225282"/>
      </p:ext>
    </p:extLst>
  </p:cSld>
  <p:clrMap bg1="lt1" tx1="dk1" bg2="lt2" tx2="dk2" accent1="accent1" accent2="accent2" accent3="accent3" accent4="accent4" accent5="accent5" accent6="accent6" hlink="hlink" folHlink="folHlink"/>
  <p:sldLayoutIdLst>
    <p:sldLayoutId id="2147483692" r:id="rId1"/>
    <p:sldLayoutId id="2147483699" r:id="rId2"/>
    <p:sldLayoutId id="2147483719" r:id="rId3"/>
    <p:sldLayoutId id="2147483720" r:id="rId4"/>
    <p:sldLayoutId id="2147483721" r:id="rId5"/>
    <p:sldLayoutId id="2147483723" r:id="rId6"/>
    <p:sldLayoutId id="2147483725" r:id="rId7"/>
    <p:sldLayoutId id="2147483737" r:id="rId8"/>
    <p:sldLayoutId id="2147483738" r:id="rId9"/>
    <p:sldLayoutId id="2147483739" r:id="rId10"/>
    <p:sldLayoutId id="2147483740" r:id="rId11"/>
    <p:sldLayoutId id="2147483741" r:id="rId12"/>
    <p:sldLayoutId id="2147483757" r:id="rId13"/>
    <p:sldLayoutId id="2147483761" r:id="rId14"/>
    <p:sldLayoutId id="2147483762" r:id="rId15"/>
    <p:sldLayoutId id="2147483763" r:id="rId16"/>
    <p:sldLayoutId id="2147483764" r:id="rId17"/>
    <p:sldLayoutId id="2147483765" r:id="rId18"/>
    <p:sldLayoutId id="2147483767" r:id="rId19"/>
    <p:sldLayoutId id="2147483775" r:id="rId20"/>
    <p:sldLayoutId id="2147483776" r:id="rId21"/>
    <p:sldLayoutId id="2147483778" r:id="rId22"/>
    <p:sldLayoutId id="2147483779" r:id="rId23"/>
  </p:sldLayoutIdLst>
  <p:transition spd="slow" advTm="3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12.jpe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8" name="TextBox 84"/>
          <p:cNvSpPr txBox="1"/>
          <p:nvPr/>
        </p:nvSpPr>
        <p:spPr>
          <a:xfrm>
            <a:off x="6020152" y="5057873"/>
            <a:ext cx="4288444" cy="307777"/>
          </a:xfrm>
          <a:prstGeom prst="rect">
            <a:avLst/>
          </a:prstGeom>
          <a:noFill/>
          <a:ln>
            <a:noFill/>
          </a:ln>
        </p:spPr>
        <p:txBody>
          <a:bodyPr vert="horz" wrap="square" lIns="0" tIns="0" rIns="0" bIns="0" rtlCol="0">
            <a:spAutoFit/>
          </a:bodyPr>
          <a:lstStyle/>
          <a:p>
            <a:r>
              <a:rPr lang="en-US" altLang="zh-CN" sz="2000">
                <a:latin typeface="Arial"/>
                <a:ea typeface="微软雅黑"/>
                <a:sym typeface="Arial"/>
              </a:rPr>
              <a:t>BIG DATA CLOUD COMPUTING</a:t>
            </a:r>
            <a:endParaRPr lang="zh-CN" altLang="en-US" sz="2000" dirty="0">
              <a:latin typeface="Arial"/>
              <a:ea typeface="微软雅黑"/>
              <a:sym typeface="Arial"/>
            </a:endParaRPr>
          </a:p>
        </p:txBody>
      </p:sp>
      <p:sp>
        <p:nvSpPr>
          <p:cNvPr id="10" name="TextBox 26"/>
          <p:cNvSpPr txBox="1"/>
          <p:nvPr/>
        </p:nvSpPr>
        <p:spPr>
          <a:xfrm>
            <a:off x="6020152" y="5711133"/>
            <a:ext cx="5617041" cy="323165"/>
          </a:xfrm>
          <a:prstGeom prst="rect">
            <a:avLst/>
          </a:prstGeom>
          <a:noFill/>
          <a:ln>
            <a:noFill/>
          </a:ln>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lnSpc>
                <a:spcPct val="100000"/>
              </a:lnSpc>
            </a:pPr>
            <a:r>
              <a:rPr lang="en-US" altLang="zh-CN" sz="700">
                <a:solidFill>
                  <a:schemeClr val="tx1"/>
                </a:solidFill>
                <a:latin typeface="Arial"/>
                <a:ea typeface="微软雅黑"/>
                <a:sym typeface="Arial"/>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en-US" altLang="zh-CN" sz="700" dirty="0">
              <a:solidFill>
                <a:schemeClr val="tx1"/>
              </a:solidFill>
              <a:latin typeface="Arial"/>
              <a:ea typeface="微软雅黑"/>
              <a:sym typeface="Arial"/>
            </a:endParaRPr>
          </a:p>
        </p:txBody>
      </p:sp>
      <p:sp>
        <p:nvSpPr>
          <p:cNvPr id="12" name="TextBox 84"/>
          <p:cNvSpPr txBox="1"/>
          <p:nvPr/>
        </p:nvSpPr>
        <p:spPr>
          <a:xfrm>
            <a:off x="6020152" y="3987664"/>
            <a:ext cx="6205681" cy="1107996"/>
          </a:xfrm>
          <a:prstGeom prst="rect">
            <a:avLst/>
          </a:prstGeom>
          <a:noFill/>
          <a:ln>
            <a:noFill/>
          </a:ln>
        </p:spPr>
        <p:txBody>
          <a:bodyPr vert="horz" wrap="square" lIns="0" tIns="0" rIns="0" bIns="0" rtlCol="0">
            <a:spAutoFit/>
          </a:bodyPr>
          <a:lstStyle/>
          <a:p>
            <a:r>
              <a:rPr lang="zh-CN" altLang="en-US" sz="7200">
                <a:latin typeface="Arial"/>
                <a:ea typeface="微软雅黑"/>
                <a:sym typeface="Arial"/>
              </a:rPr>
              <a:t>大数据 云计算</a:t>
            </a:r>
            <a:endParaRPr lang="zh-CN" altLang="en-US" sz="7200" dirty="0">
              <a:latin typeface="Arial"/>
              <a:ea typeface="微软雅黑"/>
              <a:sym typeface="Arial"/>
            </a:endParaRPr>
          </a:p>
        </p:txBody>
      </p:sp>
      <p:sp>
        <p:nvSpPr>
          <p:cNvPr id="13" name="TextBox 84"/>
          <p:cNvSpPr txBox="1"/>
          <p:nvPr/>
        </p:nvSpPr>
        <p:spPr>
          <a:xfrm>
            <a:off x="6020152" y="2615481"/>
            <a:ext cx="4288444" cy="1477328"/>
          </a:xfrm>
          <a:prstGeom prst="rect">
            <a:avLst/>
          </a:prstGeom>
          <a:noFill/>
          <a:ln>
            <a:noFill/>
          </a:ln>
        </p:spPr>
        <p:txBody>
          <a:bodyPr vert="horz" wrap="square" lIns="0" tIns="0" rIns="0" bIns="0" rtlCol="0">
            <a:spAutoFit/>
          </a:bodyPr>
          <a:lstStyle/>
          <a:p>
            <a:r>
              <a:rPr lang="en-US" altLang="zh-CN" sz="9600" dirty="0">
                <a:latin typeface="Arial"/>
                <a:ea typeface="微软雅黑"/>
                <a:sym typeface="Arial"/>
              </a:rPr>
              <a:t>201X</a:t>
            </a:r>
            <a:endParaRPr lang="zh-CN" altLang="en-US" sz="9600" dirty="0">
              <a:latin typeface="Arial"/>
              <a:ea typeface="微软雅黑"/>
              <a:sym typeface="Arial"/>
            </a:endParaRPr>
          </a:p>
        </p:txBody>
      </p:sp>
      <p:pic>
        <p:nvPicPr>
          <p:cNvPr id="2" name="Cory Lee - Fashion Sho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362007"/>
            <a:ext cx="609600" cy="609600"/>
          </a:xfrm>
          <a:prstGeom prst="rect">
            <a:avLst/>
          </a:prstGeom>
        </p:spPr>
      </p:pic>
      <p:sp>
        <p:nvSpPr>
          <p:cNvPr id="3" name="矩形 2"/>
          <p:cNvSpPr/>
          <p:nvPr/>
        </p:nvSpPr>
        <p:spPr>
          <a:xfrm>
            <a:off x="6669266" y="6496645"/>
            <a:ext cx="444224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2018</a:t>
            </a:r>
            <a:r>
              <a:rPr lang="zh-CN" altLang="en-US" dirty="0">
                <a:latin typeface="Arial"/>
                <a:ea typeface="微软雅黑"/>
                <a:sym typeface="Arial"/>
              </a:rPr>
              <a:t>年</a:t>
            </a:r>
            <a:r>
              <a:rPr lang="en-US" altLang="zh-CN" dirty="0">
                <a:latin typeface="Arial"/>
                <a:ea typeface="微软雅黑"/>
                <a:sym typeface="Arial"/>
              </a:rPr>
              <a:t>1</a:t>
            </a:r>
            <a:r>
              <a:rPr lang="zh-CN" altLang="en-US" dirty="0">
                <a:latin typeface="Arial"/>
                <a:ea typeface="微软雅黑"/>
                <a:sym typeface="Arial"/>
              </a:rPr>
              <a:t>月      汇报人：千图网</a:t>
            </a:r>
          </a:p>
        </p:txBody>
      </p:sp>
    </p:spTree>
    <p:extLst>
      <p:ext uri="{BB962C8B-B14F-4D97-AF65-F5344CB8AC3E}">
        <p14:creationId xmlns:p14="http://schemas.microsoft.com/office/powerpoint/2010/main" val="2530083465"/>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accel="40000" fill="hold" grpId="0" nodeType="clickEffect" p14:presetBounceEnd="4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40000">
                                          <p:cBhvr additive="base">
                                            <p:cTn id="11"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2" dur="125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750"/>
                                            <p:tgtEl>
                                              <p:spTgt spid="13"/>
                                            </p:tgtEl>
                                            <p:attrNameLst>
                                              <p:attrName>ppt_y</p:attrName>
                                            </p:attrNameLst>
                                          </p:cBhvr>
                                          <p:tavLst>
                                            <p:tav tm="0">
                                              <p:val>
                                                <p:strVal val="#ppt_y+#ppt_h*1.125000"/>
                                              </p:val>
                                            </p:tav>
                                            <p:tav tm="100000">
                                              <p:val>
                                                <p:strVal val="#ppt_y"/>
                                              </p:val>
                                            </p:tav>
                                          </p:tavLst>
                                        </p:anim>
                                        <p:animEffect transition="in" filter="wipe(up)">
                                          <p:cBhvr>
                                            <p:cTn id="17" dur="750"/>
                                            <p:tgtEl>
                                              <p:spTgt spid="13"/>
                                            </p:tgtEl>
                                          </p:cBhvr>
                                        </p:animEffect>
                                      </p:childTnLst>
                                    </p:cTn>
                                  </p:par>
                                </p:childTnLst>
                              </p:cTn>
                            </p:par>
                            <p:par>
                              <p:cTn id="18" fill="hold">
                                <p:stCondLst>
                                  <p:cond delay="2225"/>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p:tgtEl>
                                              <p:spTgt spid="12"/>
                                            </p:tgtEl>
                                            <p:attrNameLst>
                                              <p:attrName>ppt_y</p:attrName>
                                            </p:attrNameLst>
                                          </p:cBhvr>
                                          <p:tavLst>
                                            <p:tav tm="0">
                                              <p:val>
                                                <p:strVal val="#ppt_y+#ppt_h*1.125000"/>
                                              </p:val>
                                            </p:tav>
                                            <p:tav tm="100000">
                                              <p:val>
                                                <p:strVal val="#ppt_y"/>
                                              </p:val>
                                            </p:tav>
                                          </p:tavLst>
                                        </p:anim>
                                        <p:animEffect transition="in" filter="wipe(up)">
                                          <p:cBhvr>
                                            <p:cTn id="22" dur="750"/>
                                            <p:tgtEl>
                                              <p:spTgt spid="12"/>
                                            </p:tgtEl>
                                          </p:cBhvr>
                                        </p:animEffect>
                                      </p:childTnLst>
                                    </p:cTn>
                                  </p:par>
                                </p:childTnLst>
                              </p:cTn>
                            </p:par>
                            <p:par>
                              <p:cTn id="23" fill="hold">
                                <p:stCondLst>
                                  <p:cond delay="335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8"/>
                                            </p:tgtEl>
                                            <p:attrNameLst>
                                              <p:attrName>style.visibility</p:attrName>
                                            </p:attrNameLst>
                                          </p:cBhvr>
                                          <p:to>
                                            <p:strVal val="visible"/>
                                          </p:to>
                                        </p:set>
                                        <p:anim calcmode="lin" valueType="num">
                                          <p:cBhvr additive="base">
                                            <p:cTn id="26" dur="750"/>
                                            <p:tgtEl>
                                              <p:spTgt spid="8"/>
                                            </p:tgtEl>
                                            <p:attrNameLst>
                                              <p:attrName>ppt_y</p:attrName>
                                            </p:attrNameLst>
                                          </p:cBhvr>
                                          <p:tavLst>
                                            <p:tav tm="0">
                                              <p:val>
                                                <p:strVal val="#ppt_y+#ppt_h*1.125000"/>
                                              </p:val>
                                            </p:tav>
                                            <p:tav tm="100000">
                                              <p:val>
                                                <p:strVal val="#ppt_y"/>
                                              </p:val>
                                            </p:tav>
                                          </p:tavLst>
                                        </p:anim>
                                        <p:animEffect transition="in" filter="wipe(up)">
                                          <p:cBhvr>
                                            <p:cTn id="27" dur="750"/>
                                            <p:tgtEl>
                                              <p:spTgt spid="8"/>
                                            </p:tgtEl>
                                          </p:cBhvr>
                                        </p:animEffect>
                                      </p:childTnLst>
                                    </p:cTn>
                                  </p:par>
                                </p:childTnLst>
                              </p:cTn>
                            </p:par>
                            <p:par>
                              <p:cTn id="28" fill="hold">
                                <p:stCondLst>
                                  <p:cond delay="56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
                    </p:tgtEl>
                  </p:cMediaNode>
                </p:audio>
              </p:childTnLst>
            </p:cTn>
          </p:par>
        </p:tnLst>
        <p:bldLst>
          <p:bldP spid="7" grpId="0" animBg="1"/>
          <p:bldP spid="8" grpId="0"/>
          <p:bldP spid="10"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accel="4000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250"/>
                                </p:stCondLst>
                                <p:childTnLst>
                                  <p:par>
                                    <p:cTn id="14" presetID="12" presetClass="entr" presetSubtype="4" fill="hold" grpId="0" nodeType="after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750"/>
                                            <p:tgtEl>
                                              <p:spTgt spid="13"/>
                                            </p:tgtEl>
                                            <p:attrNameLst>
                                              <p:attrName>ppt_y</p:attrName>
                                            </p:attrNameLst>
                                          </p:cBhvr>
                                          <p:tavLst>
                                            <p:tav tm="0">
                                              <p:val>
                                                <p:strVal val="#ppt_y+#ppt_h*1.125000"/>
                                              </p:val>
                                            </p:tav>
                                            <p:tav tm="100000">
                                              <p:val>
                                                <p:strVal val="#ppt_y"/>
                                              </p:val>
                                            </p:tav>
                                          </p:tavLst>
                                        </p:anim>
                                        <p:animEffect transition="in" filter="wipe(up)">
                                          <p:cBhvr>
                                            <p:cTn id="17" dur="750"/>
                                            <p:tgtEl>
                                              <p:spTgt spid="13"/>
                                            </p:tgtEl>
                                          </p:cBhvr>
                                        </p:animEffect>
                                      </p:childTnLst>
                                    </p:cTn>
                                  </p:par>
                                </p:childTnLst>
                              </p:cTn>
                            </p:par>
                            <p:par>
                              <p:cTn id="18" fill="hold">
                                <p:stCondLst>
                                  <p:cond delay="2225"/>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p:tgtEl>
                                              <p:spTgt spid="12"/>
                                            </p:tgtEl>
                                            <p:attrNameLst>
                                              <p:attrName>ppt_y</p:attrName>
                                            </p:attrNameLst>
                                          </p:cBhvr>
                                          <p:tavLst>
                                            <p:tav tm="0">
                                              <p:val>
                                                <p:strVal val="#ppt_y+#ppt_h*1.125000"/>
                                              </p:val>
                                            </p:tav>
                                            <p:tav tm="100000">
                                              <p:val>
                                                <p:strVal val="#ppt_y"/>
                                              </p:val>
                                            </p:tav>
                                          </p:tavLst>
                                        </p:anim>
                                        <p:animEffect transition="in" filter="wipe(up)">
                                          <p:cBhvr>
                                            <p:cTn id="22" dur="750"/>
                                            <p:tgtEl>
                                              <p:spTgt spid="12"/>
                                            </p:tgtEl>
                                          </p:cBhvr>
                                        </p:animEffect>
                                      </p:childTnLst>
                                    </p:cTn>
                                  </p:par>
                                </p:childTnLst>
                              </p:cTn>
                            </p:par>
                            <p:par>
                              <p:cTn id="23" fill="hold">
                                <p:stCondLst>
                                  <p:cond delay="335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8"/>
                                            </p:tgtEl>
                                            <p:attrNameLst>
                                              <p:attrName>style.visibility</p:attrName>
                                            </p:attrNameLst>
                                          </p:cBhvr>
                                          <p:to>
                                            <p:strVal val="visible"/>
                                          </p:to>
                                        </p:set>
                                        <p:anim calcmode="lin" valueType="num">
                                          <p:cBhvr additive="base">
                                            <p:cTn id="26" dur="750"/>
                                            <p:tgtEl>
                                              <p:spTgt spid="8"/>
                                            </p:tgtEl>
                                            <p:attrNameLst>
                                              <p:attrName>ppt_y</p:attrName>
                                            </p:attrNameLst>
                                          </p:cBhvr>
                                          <p:tavLst>
                                            <p:tav tm="0">
                                              <p:val>
                                                <p:strVal val="#ppt_y+#ppt_h*1.125000"/>
                                              </p:val>
                                            </p:tav>
                                            <p:tav tm="100000">
                                              <p:val>
                                                <p:strVal val="#ppt_y"/>
                                              </p:val>
                                            </p:tav>
                                          </p:tavLst>
                                        </p:anim>
                                        <p:animEffect transition="in" filter="wipe(up)">
                                          <p:cBhvr>
                                            <p:cTn id="27" dur="750"/>
                                            <p:tgtEl>
                                              <p:spTgt spid="8"/>
                                            </p:tgtEl>
                                          </p:cBhvr>
                                        </p:animEffect>
                                      </p:childTnLst>
                                    </p:cTn>
                                  </p:par>
                                </p:childTnLst>
                              </p:cTn>
                            </p:par>
                            <p:par>
                              <p:cTn id="28" fill="hold">
                                <p:stCondLst>
                                  <p:cond delay="5600"/>
                                </p:stCondLst>
                                <p:childTnLst>
                                  <p:par>
                                    <p:cTn id="29" presetID="42"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anim calcmode="lin" valueType="num">
                                          <p:cBhvr>
                                            <p:cTn id="32" dur="500" fill="hold"/>
                                            <p:tgtEl>
                                              <p:spTgt spid="10"/>
                                            </p:tgtEl>
                                            <p:attrNameLst>
                                              <p:attrName>ppt_x</p:attrName>
                                            </p:attrNameLst>
                                          </p:cBhvr>
                                          <p:tavLst>
                                            <p:tav tm="0">
                                              <p:val>
                                                <p:strVal val="#ppt_x"/>
                                              </p:val>
                                            </p:tav>
                                            <p:tav tm="100000">
                                              <p:val>
                                                <p:strVal val="#ppt_x"/>
                                              </p:val>
                                            </p:tav>
                                          </p:tavLst>
                                        </p:anim>
                                        <p:anim calcmode="lin" valueType="num">
                                          <p:cBhvr>
                                            <p:cTn id="3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repeatCount="indefinite" fill="remove" display="0">
                      <p:stCondLst>
                        <p:cond delay="indefinite"/>
                      </p:stCondLst>
                      <p:endCondLst>
                        <p:cond evt="onStopAudio" delay="0">
                          <p:tgtEl>
                            <p:sldTgt/>
                          </p:tgtEl>
                        </p:cond>
                      </p:endCondLst>
                    </p:cTn>
                    <p:tgtEl>
                      <p:spTgt spid="2"/>
                    </p:tgtEl>
                  </p:cMediaNode>
                </p:audio>
              </p:childTnLst>
            </p:cTn>
          </p:par>
        </p:tnLst>
        <p:bldLst>
          <p:bldP spid="7" grpId="0" animBg="1"/>
          <p:bldP spid="8" grpId="0"/>
          <p:bldP spid="10" grpId="0"/>
          <p:bldP spid="12" grpId="0"/>
          <p:bldP spid="1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836650"/>
            <a:ext cx="12858750" cy="3310682"/>
          </a:xfrm>
          <a:prstGeom prst="rect">
            <a:avLst/>
          </a:prstGeom>
          <a:blipFill dpi="0" rotWithShape="1">
            <a:blip r:embed="rId3">
              <a:extLst>
                <a:ext uri="{28A0092B-C50C-407E-A947-70E740481C1C}">
                  <a14:useLocalDpi xmlns:a14="http://schemas.microsoft.com/office/drawing/2010/main" val="0"/>
                </a:ext>
              </a:extLst>
            </a:blip>
            <a:srcRect/>
            <a:stretch>
              <a:fillRect t="-79467" b="-79467"/>
            </a:stretch>
          </a:blipFill>
          <a:ln>
            <a:noFill/>
          </a:ln>
          <a:effectLst/>
          <a:extLst/>
        </p:spPr>
        <p:txBody>
          <a:bodyPr wrap="none" anchor="ctr"/>
          <a:lstStyle/>
          <a:p>
            <a:endParaRPr lang="zh-CN" altLang="en-US">
              <a:latin typeface="Arial"/>
              <a:ea typeface="微软雅黑"/>
              <a:sym typeface="Arial"/>
            </a:endParaRPr>
          </a:p>
        </p:txBody>
      </p:sp>
      <p:sp>
        <p:nvSpPr>
          <p:cNvPr id="17452" name="Freeform 44"/>
          <p:cNvSpPr>
            <a:spLocks/>
          </p:cNvSpPr>
          <p:nvPr/>
        </p:nvSpPr>
        <p:spPr bwMode="auto">
          <a:xfrm>
            <a:off x="1415355" y="4145098"/>
            <a:ext cx="750094" cy="89297"/>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chemeClr val="bg1">
              <a:lumMod val="50000"/>
            </a:schemeClr>
          </a:solidFill>
          <a:ln>
            <a:noFill/>
          </a:ln>
          <a:extLst/>
        </p:spPr>
        <p:txBody>
          <a:bodyPr/>
          <a:lstStyle/>
          <a:p>
            <a:endParaRPr lang="zh-CN" altLang="en-US">
              <a:latin typeface="Arial"/>
              <a:ea typeface="微软雅黑"/>
              <a:sym typeface="Arial"/>
            </a:endParaRPr>
          </a:p>
        </p:txBody>
      </p:sp>
      <p:sp>
        <p:nvSpPr>
          <p:cNvPr id="17453" name="Freeform 45"/>
          <p:cNvSpPr>
            <a:spLocks/>
          </p:cNvSpPr>
          <p:nvPr/>
        </p:nvSpPr>
        <p:spPr bwMode="auto">
          <a:xfrm>
            <a:off x="1415355" y="3479837"/>
            <a:ext cx="669727" cy="754559"/>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chemeClr val="accent1"/>
          </a:solidFill>
          <a:ln>
            <a:noFill/>
          </a:ln>
          <a:extLst/>
        </p:spPr>
        <p:txBody>
          <a:bodyPr/>
          <a:lstStyle/>
          <a:p>
            <a:endParaRPr lang="zh-CN" altLang="en-US">
              <a:latin typeface="Arial"/>
              <a:ea typeface="微软雅黑"/>
              <a:sym typeface="Arial"/>
            </a:endParaRPr>
          </a:p>
        </p:txBody>
      </p:sp>
      <p:sp>
        <p:nvSpPr>
          <p:cNvPr id="17454" name="Freeform 46"/>
          <p:cNvSpPr>
            <a:spLocks noEditPoints="1"/>
          </p:cNvSpPr>
          <p:nvPr/>
        </p:nvSpPr>
        <p:spPr bwMode="auto">
          <a:xfrm>
            <a:off x="1605113" y="3714242"/>
            <a:ext cx="290215" cy="29021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7456" name="Freeform 48"/>
          <p:cNvSpPr>
            <a:spLocks/>
          </p:cNvSpPr>
          <p:nvPr/>
        </p:nvSpPr>
        <p:spPr bwMode="auto">
          <a:xfrm>
            <a:off x="2442269" y="4145098"/>
            <a:ext cx="750094" cy="89297"/>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chemeClr val="bg1">
              <a:lumMod val="50000"/>
            </a:schemeClr>
          </a:solidFill>
          <a:ln>
            <a:noFill/>
          </a:ln>
          <a:extLst/>
        </p:spPr>
        <p:txBody>
          <a:bodyPr/>
          <a:lstStyle/>
          <a:p>
            <a:endParaRPr lang="zh-CN" altLang="en-US">
              <a:latin typeface="Arial"/>
              <a:ea typeface="微软雅黑"/>
              <a:sym typeface="Arial"/>
            </a:endParaRPr>
          </a:p>
        </p:txBody>
      </p:sp>
      <p:sp>
        <p:nvSpPr>
          <p:cNvPr id="17457" name="Freeform 49"/>
          <p:cNvSpPr>
            <a:spLocks/>
          </p:cNvSpPr>
          <p:nvPr/>
        </p:nvSpPr>
        <p:spPr bwMode="auto">
          <a:xfrm>
            <a:off x="2442270" y="3479837"/>
            <a:ext cx="667495" cy="754559"/>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chemeClr val="accent2"/>
          </a:solidFill>
          <a:ln>
            <a:noFill/>
          </a:ln>
          <a:extLst/>
        </p:spPr>
        <p:txBody>
          <a:bodyPr/>
          <a:lstStyle/>
          <a:p>
            <a:endParaRPr lang="zh-CN" altLang="en-US">
              <a:latin typeface="Arial"/>
              <a:ea typeface="微软雅黑"/>
              <a:sym typeface="Arial"/>
            </a:endParaRPr>
          </a:p>
        </p:txBody>
      </p:sp>
      <p:sp>
        <p:nvSpPr>
          <p:cNvPr id="17458" name="Freeform 50"/>
          <p:cNvSpPr>
            <a:spLocks noEditPoints="1"/>
          </p:cNvSpPr>
          <p:nvPr/>
        </p:nvSpPr>
        <p:spPr bwMode="auto">
          <a:xfrm>
            <a:off x="2649886" y="3700847"/>
            <a:ext cx="252263" cy="312539"/>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7460" name="Freeform 52"/>
          <p:cNvSpPr>
            <a:spLocks/>
          </p:cNvSpPr>
          <p:nvPr/>
        </p:nvSpPr>
        <p:spPr bwMode="auto">
          <a:xfrm>
            <a:off x="5518547" y="4145098"/>
            <a:ext cx="750094" cy="89297"/>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chemeClr val="bg1">
              <a:lumMod val="50000"/>
            </a:schemeClr>
          </a:solidFill>
          <a:ln>
            <a:noFill/>
          </a:ln>
          <a:extLst/>
        </p:spPr>
        <p:txBody>
          <a:bodyPr/>
          <a:lstStyle/>
          <a:p>
            <a:endParaRPr lang="zh-CN" altLang="en-US">
              <a:latin typeface="Arial"/>
              <a:ea typeface="微软雅黑"/>
              <a:sym typeface="Arial"/>
            </a:endParaRPr>
          </a:p>
        </p:txBody>
      </p:sp>
      <p:sp>
        <p:nvSpPr>
          <p:cNvPr id="17461" name="Freeform 53"/>
          <p:cNvSpPr>
            <a:spLocks/>
          </p:cNvSpPr>
          <p:nvPr/>
        </p:nvSpPr>
        <p:spPr bwMode="auto">
          <a:xfrm>
            <a:off x="5518547" y="3479837"/>
            <a:ext cx="669727" cy="754559"/>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chemeClr val="accent5"/>
          </a:solidFill>
          <a:ln>
            <a:noFill/>
          </a:ln>
          <a:extLst/>
        </p:spPr>
        <p:txBody>
          <a:bodyPr/>
          <a:lstStyle/>
          <a:p>
            <a:endParaRPr lang="zh-CN" altLang="en-US">
              <a:latin typeface="Arial"/>
              <a:ea typeface="微软雅黑"/>
              <a:sym typeface="Arial"/>
            </a:endParaRPr>
          </a:p>
        </p:txBody>
      </p:sp>
      <p:sp>
        <p:nvSpPr>
          <p:cNvPr id="17462" name="Freeform 54"/>
          <p:cNvSpPr>
            <a:spLocks noEditPoints="1"/>
          </p:cNvSpPr>
          <p:nvPr/>
        </p:nvSpPr>
        <p:spPr bwMode="auto">
          <a:xfrm>
            <a:off x="5735093" y="3736566"/>
            <a:ext cx="234404" cy="241102"/>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7464" name="Freeform 56"/>
          <p:cNvSpPr>
            <a:spLocks/>
          </p:cNvSpPr>
          <p:nvPr/>
        </p:nvSpPr>
        <p:spPr bwMode="auto">
          <a:xfrm>
            <a:off x="4491633" y="4145098"/>
            <a:ext cx="750094" cy="89297"/>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chemeClr val="bg1">
              <a:lumMod val="50000"/>
            </a:schemeClr>
          </a:solidFill>
          <a:ln>
            <a:noFill/>
          </a:ln>
          <a:extLst/>
        </p:spPr>
        <p:txBody>
          <a:bodyPr/>
          <a:lstStyle/>
          <a:p>
            <a:endParaRPr lang="zh-CN" altLang="en-US">
              <a:latin typeface="Arial"/>
              <a:ea typeface="微软雅黑"/>
              <a:sym typeface="Arial"/>
            </a:endParaRPr>
          </a:p>
        </p:txBody>
      </p:sp>
      <p:sp>
        <p:nvSpPr>
          <p:cNvPr id="17465" name="Freeform 57"/>
          <p:cNvSpPr>
            <a:spLocks/>
          </p:cNvSpPr>
          <p:nvPr/>
        </p:nvSpPr>
        <p:spPr bwMode="auto">
          <a:xfrm>
            <a:off x="4491633" y="3479837"/>
            <a:ext cx="669727" cy="754559"/>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chemeClr val="accent4"/>
          </a:solidFill>
          <a:ln>
            <a:noFill/>
          </a:ln>
          <a:extLst/>
        </p:spPr>
        <p:txBody>
          <a:bodyPr/>
          <a:lstStyle/>
          <a:p>
            <a:endParaRPr lang="zh-CN" altLang="en-US">
              <a:latin typeface="Arial"/>
              <a:ea typeface="微软雅黑"/>
              <a:sym typeface="Arial"/>
            </a:endParaRPr>
          </a:p>
        </p:txBody>
      </p:sp>
      <p:sp>
        <p:nvSpPr>
          <p:cNvPr id="17466" name="Freeform 58"/>
          <p:cNvSpPr>
            <a:spLocks noEditPoints="1"/>
          </p:cNvSpPr>
          <p:nvPr/>
        </p:nvSpPr>
        <p:spPr bwMode="auto">
          <a:xfrm>
            <a:off x="4719340" y="3705312"/>
            <a:ext cx="216546" cy="303609"/>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17468" name="Freeform 60"/>
          <p:cNvSpPr>
            <a:spLocks/>
          </p:cNvSpPr>
          <p:nvPr/>
        </p:nvSpPr>
        <p:spPr bwMode="auto">
          <a:xfrm>
            <a:off x="3466952" y="4145098"/>
            <a:ext cx="750094" cy="89297"/>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chemeClr val="bg1">
              <a:lumMod val="50000"/>
            </a:schemeClr>
          </a:solidFill>
          <a:ln>
            <a:noFill/>
          </a:ln>
          <a:extLst/>
        </p:spPr>
        <p:txBody>
          <a:bodyPr/>
          <a:lstStyle/>
          <a:p>
            <a:endParaRPr lang="zh-CN" altLang="en-US">
              <a:latin typeface="Arial"/>
              <a:ea typeface="微软雅黑"/>
              <a:sym typeface="Arial"/>
            </a:endParaRPr>
          </a:p>
        </p:txBody>
      </p:sp>
      <p:sp>
        <p:nvSpPr>
          <p:cNvPr id="17469" name="Freeform 61"/>
          <p:cNvSpPr>
            <a:spLocks/>
          </p:cNvSpPr>
          <p:nvPr/>
        </p:nvSpPr>
        <p:spPr bwMode="auto">
          <a:xfrm>
            <a:off x="3466952" y="3479837"/>
            <a:ext cx="669727" cy="754559"/>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chemeClr val="accent3"/>
          </a:solidFill>
          <a:ln>
            <a:noFill/>
          </a:ln>
          <a:extLst/>
        </p:spPr>
        <p:txBody>
          <a:bodyPr/>
          <a:lstStyle/>
          <a:p>
            <a:endParaRPr lang="zh-CN" altLang="en-US">
              <a:latin typeface="Arial"/>
              <a:ea typeface="微软雅黑"/>
              <a:sym typeface="Arial"/>
            </a:endParaRPr>
          </a:p>
        </p:txBody>
      </p:sp>
      <p:sp>
        <p:nvSpPr>
          <p:cNvPr id="17470" name="Freeform 62"/>
          <p:cNvSpPr>
            <a:spLocks noEditPoints="1"/>
          </p:cNvSpPr>
          <p:nvPr/>
        </p:nvSpPr>
        <p:spPr bwMode="auto">
          <a:xfrm>
            <a:off x="3656708" y="3714242"/>
            <a:ext cx="290215" cy="28575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sp>
        <p:nvSpPr>
          <p:cNvPr id="30" name="TextBox 23"/>
          <p:cNvSpPr txBox="1"/>
          <p:nvPr/>
        </p:nvSpPr>
        <p:spPr>
          <a:xfrm>
            <a:off x="1714456" y="5355918"/>
            <a:ext cx="4551809" cy="613694"/>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Arial"/>
                <a:ea typeface="微软雅黑"/>
                <a:cs typeface="+mn-ea"/>
                <a:sym typeface="Arial"/>
              </a:rPr>
              <a:t>点击添加相关标题</a:t>
            </a:r>
            <a:r>
              <a:rPr lang="zh-CN" altLang="en-US" sz="1200">
                <a:solidFill>
                  <a:schemeClr val="tx1">
                    <a:lumMod val="75000"/>
                    <a:lumOff val="25000"/>
                  </a:schemeClr>
                </a:solidFill>
                <a:latin typeface="Arial"/>
                <a:ea typeface="微软雅黑"/>
                <a:cs typeface="+mn-ea"/>
                <a:sym typeface="Arial"/>
              </a:rPr>
              <a:t>文字，请替换文字内容，点击添加相关标题文字，修改文字内容，也可以直接复制你的内容到此。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31" name="TextBox 24"/>
          <p:cNvSpPr txBox="1"/>
          <p:nvPr/>
        </p:nvSpPr>
        <p:spPr>
          <a:xfrm>
            <a:off x="1714456" y="4899656"/>
            <a:ext cx="2698175" cy="523220"/>
          </a:xfrm>
          <a:prstGeom prst="rect">
            <a:avLst/>
          </a:prstGeom>
          <a:noFill/>
        </p:spPr>
        <p:txBody>
          <a:bodyPr wrap="none" rtlCol="0">
            <a:spAutoFit/>
          </a:bodyPr>
          <a:lstStyle/>
          <a:p>
            <a:r>
              <a:rPr lang="zh-CN" altLang="en-US" sz="2800" dirty="0">
                <a:solidFill>
                  <a:schemeClr val="tx1">
                    <a:lumMod val="75000"/>
                    <a:lumOff val="25000"/>
                  </a:schemeClr>
                </a:solidFill>
                <a:latin typeface="Arial"/>
                <a:ea typeface="微软雅黑"/>
                <a:sym typeface="Arial"/>
              </a:rPr>
              <a:t>请替换文字内容</a:t>
            </a:r>
          </a:p>
        </p:txBody>
      </p:sp>
      <p:sp>
        <p:nvSpPr>
          <p:cNvPr id="32" name="TextBox 23"/>
          <p:cNvSpPr txBox="1"/>
          <p:nvPr/>
        </p:nvSpPr>
        <p:spPr>
          <a:xfrm>
            <a:off x="7132191" y="5397311"/>
            <a:ext cx="4551809" cy="613694"/>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Arial"/>
                <a:ea typeface="微软雅黑"/>
                <a:cs typeface="+mn-ea"/>
                <a:sym typeface="Arial"/>
              </a:rPr>
              <a:t>点击添加相关标题</a:t>
            </a:r>
            <a:r>
              <a:rPr lang="zh-CN" altLang="en-US" sz="1200">
                <a:solidFill>
                  <a:schemeClr val="tx1">
                    <a:lumMod val="75000"/>
                    <a:lumOff val="25000"/>
                  </a:schemeClr>
                </a:solidFill>
                <a:latin typeface="Arial"/>
                <a:ea typeface="微软雅黑"/>
                <a:cs typeface="+mn-ea"/>
                <a:sym typeface="Arial"/>
              </a:rPr>
              <a:t>文字，请替换文字内容，点击添加相关标题文字，修改文字内容，也可以直接复制你的内容到此。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33" name="TextBox 24"/>
          <p:cNvSpPr txBox="1"/>
          <p:nvPr/>
        </p:nvSpPr>
        <p:spPr>
          <a:xfrm>
            <a:off x="7132191" y="4941049"/>
            <a:ext cx="2698175" cy="523220"/>
          </a:xfrm>
          <a:prstGeom prst="rect">
            <a:avLst/>
          </a:prstGeom>
          <a:noFill/>
        </p:spPr>
        <p:txBody>
          <a:bodyPr wrap="none" rtlCol="0">
            <a:spAutoFit/>
          </a:bodyPr>
          <a:lstStyle/>
          <a:p>
            <a:r>
              <a:rPr lang="zh-CN" altLang="en-US" sz="2800" dirty="0">
                <a:solidFill>
                  <a:schemeClr val="tx1">
                    <a:lumMod val="75000"/>
                    <a:lumOff val="25000"/>
                  </a:schemeClr>
                </a:solidFill>
                <a:latin typeface="Arial"/>
                <a:ea typeface="微软雅黑"/>
                <a:sym typeface="Arial"/>
              </a:rPr>
              <a:t>请替换文字内容</a:t>
            </a:r>
          </a:p>
        </p:txBody>
      </p:sp>
      <p:sp>
        <p:nvSpPr>
          <p:cNvPr id="22" name="矩形 21"/>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3" name="矩形 22"/>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4"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25"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26" name="矩形 25"/>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677771840"/>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7446"/>
                                        </p:tgtEl>
                                        <p:attrNameLst>
                                          <p:attrName>style.visibility</p:attrName>
                                        </p:attrNameLst>
                                      </p:cBhvr>
                                      <p:to>
                                        <p:strVal val="visible"/>
                                      </p:to>
                                    </p:set>
                                    <p:animEffect transition="in" filter="wipe(up)">
                                      <p:cBhvr>
                                        <p:cTn id="7" dur="500"/>
                                        <p:tgtEl>
                                          <p:spTgt spid="1744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452"/>
                                        </p:tgtEl>
                                        <p:attrNameLst>
                                          <p:attrName>style.visibility</p:attrName>
                                        </p:attrNameLst>
                                      </p:cBhvr>
                                      <p:to>
                                        <p:strVal val="visible"/>
                                      </p:to>
                                    </p:set>
                                    <p:animEffect transition="in" filter="wipe(up)">
                                      <p:cBhvr>
                                        <p:cTn id="11" dur="500"/>
                                        <p:tgtEl>
                                          <p:spTgt spid="17452"/>
                                        </p:tgtEl>
                                      </p:cBhvr>
                                    </p:animEffect>
                                  </p:childTnLst>
                                </p:cTn>
                              </p:par>
                              <p:par>
                                <p:cTn id="12" presetID="22" presetClass="entr" presetSubtype="4" fill="hold" grpId="0" nodeType="withEffect">
                                  <p:stCondLst>
                                    <p:cond delay="250"/>
                                  </p:stCondLst>
                                  <p:childTnLst>
                                    <p:set>
                                      <p:cBhvr>
                                        <p:cTn id="13" dur="1" fill="hold">
                                          <p:stCondLst>
                                            <p:cond delay="0"/>
                                          </p:stCondLst>
                                        </p:cTn>
                                        <p:tgtEl>
                                          <p:spTgt spid="17453"/>
                                        </p:tgtEl>
                                        <p:attrNameLst>
                                          <p:attrName>style.visibility</p:attrName>
                                        </p:attrNameLst>
                                      </p:cBhvr>
                                      <p:to>
                                        <p:strVal val="visible"/>
                                      </p:to>
                                    </p:set>
                                    <p:animEffect transition="in" filter="wipe(down)">
                                      <p:cBhvr>
                                        <p:cTn id="14" dur="500"/>
                                        <p:tgtEl>
                                          <p:spTgt spid="17453"/>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17454"/>
                                        </p:tgtEl>
                                        <p:attrNameLst>
                                          <p:attrName>style.visibility</p:attrName>
                                        </p:attrNameLst>
                                      </p:cBhvr>
                                      <p:to>
                                        <p:strVal val="visible"/>
                                      </p:to>
                                    </p:set>
                                    <p:animEffect transition="in" filter="fade">
                                      <p:cBhvr>
                                        <p:cTn id="18" dur="500"/>
                                        <p:tgtEl>
                                          <p:spTgt spid="17454"/>
                                        </p:tgtEl>
                                      </p:cBhvr>
                                    </p:animEffect>
                                  </p:childTnLst>
                                </p:cTn>
                              </p:par>
                            </p:childTnLst>
                          </p:cTn>
                        </p:par>
                        <p:par>
                          <p:cTn id="19" fill="hold">
                            <p:stCondLst>
                              <p:cond delay="1750"/>
                            </p:stCondLst>
                            <p:childTnLst>
                              <p:par>
                                <p:cTn id="20" presetID="22" presetClass="entr" presetSubtype="1" fill="hold" grpId="0" nodeType="afterEffect">
                                  <p:stCondLst>
                                    <p:cond delay="0"/>
                                  </p:stCondLst>
                                  <p:childTnLst>
                                    <p:set>
                                      <p:cBhvr>
                                        <p:cTn id="21" dur="1" fill="hold">
                                          <p:stCondLst>
                                            <p:cond delay="0"/>
                                          </p:stCondLst>
                                        </p:cTn>
                                        <p:tgtEl>
                                          <p:spTgt spid="17456"/>
                                        </p:tgtEl>
                                        <p:attrNameLst>
                                          <p:attrName>style.visibility</p:attrName>
                                        </p:attrNameLst>
                                      </p:cBhvr>
                                      <p:to>
                                        <p:strVal val="visible"/>
                                      </p:to>
                                    </p:set>
                                    <p:animEffect transition="in" filter="wipe(up)">
                                      <p:cBhvr>
                                        <p:cTn id="22" dur="500"/>
                                        <p:tgtEl>
                                          <p:spTgt spid="17456"/>
                                        </p:tgtEl>
                                      </p:cBhvr>
                                    </p:animEffect>
                                  </p:childTnLst>
                                </p:cTn>
                              </p:par>
                              <p:par>
                                <p:cTn id="23" presetID="22" presetClass="entr" presetSubtype="4" fill="hold" grpId="0" nodeType="withEffect">
                                  <p:stCondLst>
                                    <p:cond delay="250"/>
                                  </p:stCondLst>
                                  <p:childTnLst>
                                    <p:set>
                                      <p:cBhvr>
                                        <p:cTn id="24" dur="1" fill="hold">
                                          <p:stCondLst>
                                            <p:cond delay="0"/>
                                          </p:stCondLst>
                                        </p:cTn>
                                        <p:tgtEl>
                                          <p:spTgt spid="17457"/>
                                        </p:tgtEl>
                                        <p:attrNameLst>
                                          <p:attrName>style.visibility</p:attrName>
                                        </p:attrNameLst>
                                      </p:cBhvr>
                                      <p:to>
                                        <p:strVal val="visible"/>
                                      </p:to>
                                    </p:set>
                                    <p:animEffect transition="in" filter="wipe(down)">
                                      <p:cBhvr>
                                        <p:cTn id="25" dur="500"/>
                                        <p:tgtEl>
                                          <p:spTgt spid="1745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7458"/>
                                        </p:tgtEl>
                                        <p:attrNameLst>
                                          <p:attrName>style.visibility</p:attrName>
                                        </p:attrNameLst>
                                      </p:cBhvr>
                                      <p:to>
                                        <p:strVal val="visible"/>
                                      </p:to>
                                    </p:set>
                                    <p:animEffect transition="in" filter="fade">
                                      <p:cBhvr>
                                        <p:cTn id="29" dur="500"/>
                                        <p:tgtEl>
                                          <p:spTgt spid="17458"/>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17468"/>
                                        </p:tgtEl>
                                        <p:attrNameLst>
                                          <p:attrName>style.visibility</p:attrName>
                                        </p:attrNameLst>
                                      </p:cBhvr>
                                      <p:to>
                                        <p:strVal val="visible"/>
                                      </p:to>
                                    </p:set>
                                    <p:animEffect transition="in" filter="wipe(up)">
                                      <p:cBhvr>
                                        <p:cTn id="33" dur="500"/>
                                        <p:tgtEl>
                                          <p:spTgt spid="17468"/>
                                        </p:tgtEl>
                                      </p:cBhvr>
                                    </p:animEffect>
                                  </p:childTnLst>
                                </p:cTn>
                              </p:par>
                              <p:par>
                                <p:cTn id="34" presetID="22" presetClass="entr" presetSubtype="4" fill="hold" grpId="0" nodeType="withEffect">
                                  <p:stCondLst>
                                    <p:cond delay="250"/>
                                  </p:stCondLst>
                                  <p:childTnLst>
                                    <p:set>
                                      <p:cBhvr>
                                        <p:cTn id="35" dur="1" fill="hold">
                                          <p:stCondLst>
                                            <p:cond delay="0"/>
                                          </p:stCondLst>
                                        </p:cTn>
                                        <p:tgtEl>
                                          <p:spTgt spid="17469"/>
                                        </p:tgtEl>
                                        <p:attrNameLst>
                                          <p:attrName>style.visibility</p:attrName>
                                        </p:attrNameLst>
                                      </p:cBhvr>
                                      <p:to>
                                        <p:strVal val="visible"/>
                                      </p:to>
                                    </p:set>
                                    <p:animEffect transition="in" filter="wipe(down)">
                                      <p:cBhvr>
                                        <p:cTn id="36" dur="500"/>
                                        <p:tgtEl>
                                          <p:spTgt spid="17469"/>
                                        </p:tgtEl>
                                      </p:cBhvr>
                                    </p:animEffect>
                                  </p:childTnLst>
                                </p:cTn>
                              </p:par>
                            </p:childTnLst>
                          </p:cTn>
                        </p:par>
                        <p:par>
                          <p:cTn id="37" fill="hold">
                            <p:stCondLst>
                              <p:cond delay="3750"/>
                            </p:stCondLst>
                            <p:childTnLst>
                              <p:par>
                                <p:cTn id="38" presetID="10" presetClass="entr" presetSubtype="0" fill="hold" grpId="0" nodeType="afterEffect">
                                  <p:stCondLst>
                                    <p:cond delay="0"/>
                                  </p:stCondLst>
                                  <p:childTnLst>
                                    <p:set>
                                      <p:cBhvr>
                                        <p:cTn id="39" dur="1" fill="hold">
                                          <p:stCondLst>
                                            <p:cond delay="0"/>
                                          </p:stCondLst>
                                        </p:cTn>
                                        <p:tgtEl>
                                          <p:spTgt spid="17470"/>
                                        </p:tgtEl>
                                        <p:attrNameLst>
                                          <p:attrName>style.visibility</p:attrName>
                                        </p:attrNameLst>
                                      </p:cBhvr>
                                      <p:to>
                                        <p:strVal val="visible"/>
                                      </p:to>
                                    </p:set>
                                    <p:animEffect transition="in" filter="fade">
                                      <p:cBhvr>
                                        <p:cTn id="40" dur="500"/>
                                        <p:tgtEl>
                                          <p:spTgt spid="17470"/>
                                        </p:tgtEl>
                                      </p:cBhvr>
                                    </p:animEffect>
                                  </p:childTnLst>
                                </p:cTn>
                              </p:par>
                            </p:childTnLst>
                          </p:cTn>
                        </p:par>
                        <p:par>
                          <p:cTn id="41" fill="hold">
                            <p:stCondLst>
                              <p:cond delay="4250"/>
                            </p:stCondLst>
                            <p:childTnLst>
                              <p:par>
                                <p:cTn id="42" presetID="22" presetClass="entr" presetSubtype="1" fill="hold" grpId="0" nodeType="afterEffect">
                                  <p:stCondLst>
                                    <p:cond delay="0"/>
                                  </p:stCondLst>
                                  <p:childTnLst>
                                    <p:set>
                                      <p:cBhvr>
                                        <p:cTn id="43" dur="1" fill="hold">
                                          <p:stCondLst>
                                            <p:cond delay="0"/>
                                          </p:stCondLst>
                                        </p:cTn>
                                        <p:tgtEl>
                                          <p:spTgt spid="17464"/>
                                        </p:tgtEl>
                                        <p:attrNameLst>
                                          <p:attrName>style.visibility</p:attrName>
                                        </p:attrNameLst>
                                      </p:cBhvr>
                                      <p:to>
                                        <p:strVal val="visible"/>
                                      </p:to>
                                    </p:set>
                                    <p:animEffect transition="in" filter="wipe(up)">
                                      <p:cBhvr>
                                        <p:cTn id="44" dur="500"/>
                                        <p:tgtEl>
                                          <p:spTgt spid="17464"/>
                                        </p:tgtEl>
                                      </p:cBhvr>
                                    </p:animEffect>
                                  </p:childTnLst>
                                </p:cTn>
                              </p:par>
                              <p:par>
                                <p:cTn id="45" presetID="22" presetClass="entr" presetSubtype="4" fill="hold" grpId="0" nodeType="withEffect">
                                  <p:stCondLst>
                                    <p:cond delay="250"/>
                                  </p:stCondLst>
                                  <p:childTnLst>
                                    <p:set>
                                      <p:cBhvr>
                                        <p:cTn id="46" dur="1" fill="hold">
                                          <p:stCondLst>
                                            <p:cond delay="0"/>
                                          </p:stCondLst>
                                        </p:cTn>
                                        <p:tgtEl>
                                          <p:spTgt spid="17465"/>
                                        </p:tgtEl>
                                        <p:attrNameLst>
                                          <p:attrName>style.visibility</p:attrName>
                                        </p:attrNameLst>
                                      </p:cBhvr>
                                      <p:to>
                                        <p:strVal val="visible"/>
                                      </p:to>
                                    </p:set>
                                    <p:animEffect transition="in" filter="wipe(down)">
                                      <p:cBhvr>
                                        <p:cTn id="47" dur="500"/>
                                        <p:tgtEl>
                                          <p:spTgt spid="17465"/>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17466"/>
                                        </p:tgtEl>
                                        <p:attrNameLst>
                                          <p:attrName>style.visibility</p:attrName>
                                        </p:attrNameLst>
                                      </p:cBhvr>
                                      <p:to>
                                        <p:strVal val="visible"/>
                                      </p:to>
                                    </p:set>
                                    <p:animEffect transition="in" filter="fade">
                                      <p:cBhvr>
                                        <p:cTn id="51" dur="500"/>
                                        <p:tgtEl>
                                          <p:spTgt spid="17466"/>
                                        </p:tgtEl>
                                      </p:cBhvr>
                                    </p:animEffect>
                                  </p:childTnLst>
                                </p:cTn>
                              </p:par>
                            </p:childTnLst>
                          </p:cTn>
                        </p:par>
                        <p:par>
                          <p:cTn id="52" fill="hold">
                            <p:stCondLst>
                              <p:cond delay="5500"/>
                            </p:stCondLst>
                            <p:childTnLst>
                              <p:par>
                                <p:cTn id="53" presetID="22" presetClass="entr" presetSubtype="1" fill="hold" grpId="0" nodeType="afterEffect">
                                  <p:stCondLst>
                                    <p:cond delay="0"/>
                                  </p:stCondLst>
                                  <p:childTnLst>
                                    <p:set>
                                      <p:cBhvr>
                                        <p:cTn id="54" dur="1" fill="hold">
                                          <p:stCondLst>
                                            <p:cond delay="0"/>
                                          </p:stCondLst>
                                        </p:cTn>
                                        <p:tgtEl>
                                          <p:spTgt spid="17460"/>
                                        </p:tgtEl>
                                        <p:attrNameLst>
                                          <p:attrName>style.visibility</p:attrName>
                                        </p:attrNameLst>
                                      </p:cBhvr>
                                      <p:to>
                                        <p:strVal val="visible"/>
                                      </p:to>
                                    </p:set>
                                    <p:animEffect transition="in" filter="wipe(up)">
                                      <p:cBhvr>
                                        <p:cTn id="55" dur="500"/>
                                        <p:tgtEl>
                                          <p:spTgt spid="17460"/>
                                        </p:tgtEl>
                                      </p:cBhvr>
                                    </p:animEffect>
                                  </p:childTnLst>
                                </p:cTn>
                              </p:par>
                              <p:par>
                                <p:cTn id="56" presetID="22" presetClass="entr" presetSubtype="4" fill="hold" grpId="0" nodeType="withEffect">
                                  <p:stCondLst>
                                    <p:cond delay="250"/>
                                  </p:stCondLst>
                                  <p:childTnLst>
                                    <p:set>
                                      <p:cBhvr>
                                        <p:cTn id="57" dur="1" fill="hold">
                                          <p:stCondLst>
                                            <p:cond delay="0"/>
                                          </p:stCondLst>
                                        </p:cTn>
                                        <p:tgtEl>
                                          <p:spTgt spid="17461"/>
                                        </p:tgtEl>
                                        <p:attrNameLst>
                                          <p:attrName>style.visibility</p:attrName>
                                        </p:attrNameLst>
                                      </p:cBhvr>
                                      <p:to>
                                        <p:strVal val="visible"/>
                                      </p:to>
                                    </p:set>
                                    <p:animEffect transition="in" filter="wipe(down)">
                                      <p:cBhvr>
                                        <p:cTn id="58" dur="500"/>
                                        <p:tgtEl>
                                          <p:spTgt spid="17461"/>
                                        </p:tgtEl>
                                      </p:cBhvr>
                                    </p:animEffect>
                                  </p:childTnLst>
                                </p:cTn>
                              </p:par>
                            </p:childTnLst>
                          </p:cTn>
                        </p:par>
                        <p:par>
                          <p:cTn id="59" fill="hold">
                            <p:stCondLst>
                              <p:cond delay="6250"/>
                            </p:stCondLst>
                            <p:childTnLst>
                              <p:par>
                                <p:cTn id="60" presetID="10" presetClass="entr" presetSubtype="0" fill="hold" grpId="0" nodeType="afterEffect">
                                  <p:stCondLst>
                                    <p:cond delay="0"/>
                                  </p:stCondLst>
                                  <p:childTnLst>
                                    <p:set>
                                      <p:cBhvr>
                                        <p:cTn id="61" dur="1" fill="hold">
                                          <p:stCondLst>
                                            <p:cond delay="0"/>
                                          </p:stCondLst>
                                        </p:cTn>
                                        <p:tgtEl>
                                          <p:spTgt spid="17462"/>
                                        </p:tgtEl>
                                        <p:attrNameLst>
                                          <p:attrName>style.visibility</p:attrName>
                                        </p:attrNameLst>
                                      </p:cBhvr>
                                      <p:to>
                                        <p:strVal val="visible"/>
                                      </p:to>
                                    </p:set>
                                    <p:animEffect transition="in" filter="fade">
                                      <p:cBhvr>
                                        <p:cTn id="62" dur="500"/>
                                        <p:tgtEl>
                                          <p:spTgt spid="17462"/>
                                        </p:tgtEl>
                                      </p:cBhvr>
                                    </p:animEffect>
                                  </p:childTnLst>
                                </p:cTn>
                              </p:par>
                            </p:childTnLst>
                          </p:cTn>
                        </p:par>
                        <p:par>
                          <p:cTn id="63" fill="hold">
                            <p:stCondLst>
                              <p:cond delay="6750"/>
                            </p:stCondLst>
                            <p:childTnLst>
                              <p:par>
                                <p:cTn id="64" presetID="12" presetClass="entr" presetSubtype="4"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p:tgtEl>
                                          <p:spTgt spid="30"/>
                                        </p:tgtEl>
                                        <p:attrNameLst>
                                          <p:attrName>ppt_y</p:attrName>
                                        </p:attrNameLst>
                                      </p:cBhvr>
                                      <p:tavLst>
                                        <p:tav tm="0">
                                          <p:val>
                                            <p:strVal val="#ppt_y+#ppt_h*1.125000"/>
                                          </p:val>
                                        </p:tav>
                                        <p:tav tm="100000">
                                          <p:val>
                                            <p:strVal val="#ppt_y"/>
                                          </p:val>
                                        </p:tav>
                                      </p:tavLst>
                                    </p:anim>
                                    <p:animEffect transition="in" filter="wipe(up)">
                                      <p:cBhvr>
                                        <p:cTn id="67" dur="500"/>
                                        <p:tgtEl>
                                          <p:spTgt spid="30"/>
                                        </p:tgtEl>
                                      </p:cBhvr>
                                    </p:animEffect>
                                  </p:childTnLst>
                                </p:cTn>
                              </p:par>
                              <p:par>
                                <p:cTn id="68" presetID="12" presetClass="entr" presetSubtype="1"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p:tgtEl>
                                          <p:spTgt spid="31"/>
                                        </p:tgtEl>
                                        <p:attrNameLst>
                                          <p:attrName>ppt_y</p:attrName>
                                        </p:attrNameLst>
                                      </p:cBhvr>
                                      <p:tavLst>
                                        <p:tav tm="0">
                                          <p:val>
                                            <p:strVal val="#ppt_y-#ppt_h*1.125000"/>
                                          </p:val>
                                        </p:tav>
                                        <p:tav tm="100000">
                                          <p:val>
                                            <p:strVal val="#ppt_y"/>
                                          </p:val>
                                        </p:tav>
                                      </p:tavLst>
                                    </p:anim>
                                    <p:animEffect transition="in" filter="wipe(down)">
                                      <p:cBhvr>
                                        <p:cTn id="71" dur="500"/>
                                        <p:tgtEl>
                                          <p:spTgt spid="31"/>
                                        </p:tgtEl>
                                      </p:cBhvr>
                                    </p:animEffect>
                                  </p:childTnLst>
                                </p:cTn>
                              </p:par>
                            </p:childTnLst>
                          </p:cTn>
                        </p:par>
                        <p:par>
                          <p:cTn id="72" fill="hold">
                            <p:stCondLst>
                              <p:cond delay="7250"/>
                            </p:stCondLst>
                            <p:childTnLst>
                              <p:par>
                                <p:cTn id="73" presetID="12" presetClass="entr" presetSubtype="4"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ppt_y</p:attrName>
                                        </p:attrNameLst>
                                      </p:cBhvr>
                                      <p:tavLst>
                                        <p:tav tm="0">
                                          <p:val>
                                            <p:strVal val="#ppt_y+#ppt_h*1.125000"/>
                                          </p:val>
                                        </p:tav>
                                        <p:tav tm="100000">
                                          <p:val>
                                            <p:strVal val="#ppt_y"/>
                                          </p:val>
                                        </p:tav>
                                      </p:tavLst>
                                    </p:anim>
                                    <p:animEffect transition="in" filter="wipe(up)">
                                      <p:cBhvr>
                                        <p:cTn id="76" dur="500"/>
                                        <p:tgtEl>
                                          <p:spTgt spid="32"/>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p:tgtEl>
                                          <p:spTgt spid="33"/>
                                        </p:tgtEl>
                                        <p:attrNameLst>
                                          <p:attrName>ppt_y</p:attrName>
                                        </p:attrNameLst>
                                      </p:cBhvr>
                                      <p:tavLst>
                                        <p:tav tm="0">
                                          <p:val>
                                            <p:strVal val="#ppt_y-#ppt_h*1.125000"/>
                                          </p:val>
                                        </p:tav>
                                        <p:tav tm="100000">
                                          <p:val>
                                            <p:strVal val="#ppt_y"/>
                                          </p:val>
                                        </p:tav>
                                      </p:tavLst>
                                    </p:anim>
                                    <p:animEffect transition="in" filter="wipe(down)">
                                      <p:cBhvr>
                                        <p:cTn id="8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46" grpId="0" animBg="1"/>
      <p:bldP spid="17452" grpId="0" animBg="1"/>
      <p:bldP spid="17453" grpId="0" animBg="1"/>
      <p:bldP spid="17454" grpId="0" animBg="1"/>
      <p:bldP spid="17456" grpId="0" animBg="1"/>
      <p:bldP spid="17457" grpId="0" animBg="1"/>
      <p:bldP spid="17458" grpId="0" animBg="1"/>
      <p:bldP spid="17460" grpId="0" animBg="1"/>
      <p:bldP spid="17461" grpId="0" animBg="1"/>
      <p:bldP spid="17462" grpId="0" animBg="1"/>
      <p:bldP spid="17464" grpId="0" animBg="1"/>
      <p:bldP spid="17465" grpId="0" animBg="1"/>
      <p:bldP spid="17466" grpId="0" animBg="1"/>
      <p:bldP spid="17468" grpId="0" animBg="1"/>
      <p:bldP spid="17469" grpId="0" animBg="1"/>
      <p:bldP spid="17470" grpId="0" animBg="1"/>
      <p:bldP spid="30"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303009" y="1767292"/>
            <a:ext cx="4100854" cy="4100854"/>
          </a:xfrm>
          <a:prstGeom prst="ellipse">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nvGrpSpPr>
          <p:cNvPr id="6" name="组合 5"/>
          <p:cNvGrpSpPr/>
          <p:nvPr/>
        </p:nvGrpSpPr>
        <p:grpSpPr>
          <a:xfrm>
            <a:off x="4395859" y="1860292"/>
            <a:ext cx="3914570" cy="3914566"/>
            <a:chOff x="3047429" y="1323744"/>
            <a:chExt cx="2783847" cy="2783844"/>
          </a:xfrm>
          <a:effectLst/>
        </p:grpSpPr>
        <p:sp>
          <p:nvSpPr>
            <p:cNvPr id="7" name="椭圆 11"/>
            <p:cNvSpPr/>
            <p:nvPr/>
          </p:nvSpPr>
          <p:spPr>
            <a:xfrm rot="2700000">
              <a:off x="3862480" y="1323962"/>
              <a:ext cx="1153402" cy="1152965"/>
            </a:xfrm>
            <a:custGeom>
              <a:avLst/>
              <a:gdLst/>
              <a:ahLst/>
              <a:cxnLst/>
              <a:rect l="l" t="t" r="r" b="b"/>
              <a:pathLst>
                <a:path w="1153402" h="1152965">
                  <a:moveTo>
                    <a:pt x="746531" y="0"/>
                  </a:moveTo>
                  <a:cubicBezTo>
                    <a:pt x="779296" y="194851"/>
                    <a:pt x="949063" y="342875"/>
                    <a:pt x="1153402" y="342875"/>
                  </a:cubicBezTo>
                  <a:lnTo>
                    <a:pt x="1153402" y="1152965"/>
                  </a:lnTo>
                  <a:lnTo>
                    <a:pt x="343312" y="1152965"/>
                  </a:lnTo>
                  <a:cubicBezTo>
                    <a:pt x="343312" y="948474"/>
                    <a:pt x="195069" y="778607"/>
                    <a:pt x="0" y="746050"/>
                  </a:cubicBezTo>
                  <a:cubicBezTo>
                    <a:pt x="121924" y="397390"/>
                    <a:pt x="397695" y="121245"/>
                    <a:pt x="746531" y="0"/>
                  </a:cubicBezTo>
                  <a:close/>
                </a:path>
              </a:pathLst>
            </a:custGeom>
            <a:solidFill>
              <a:schemeClr val="accent1"/>
            </a:solidFill>
            <a:ln>
              <a:noFill/>
            </a:ln>
          </p:spPr>
          <p:txBody>
            <a:bodyPr lIns="0" tIns="0" rIns="0" bIns="0" anchor="ctr"/>
            <a:lstStyle/>
            <a:p>
              <a:pPr algn="ctr">
                <a:spcAft>
                  <a:spcPts val="844"/>
                </a:spcAft>
              </a:pPr>
              <a:endParaRPr lang="zh-CN" altLang="en-US" sz="1969">
                <a:solidFill>
                  <a:schemeClr val="tx1">
                    <a:lumMod val="75000"/>
                    <a:lumOff val="25000"/>
                  </a:schemeClr>
                </a:solidFill>
                <a:latin typeface="Arial"/>
                <a:ea typeface="微软雅黑"/>
                <a:sym typeface="Arial"/>
              </a:endParaRPr>
            </a:p>
          </p:txBody>
        </p:sp>
        <p:sp>
          <p:nvSpPr>
            <p:cNvPr id="8" name="椭圆 11"/>
            <p:cNvSpPr/>
            <p:nvPr/>
          </p:nvSpPr>
          <p:spPr>
            <a:xfrm rot="2700000" flipH="1">
              <a:off x="4678356" y="2138826"/>
              <a:ext cx="1152437" cy="1153402"/>
            </a:xfrm>
            <a:custGeom>
              <a:avLst/>
              <a:gdLst/>
              <a:ahLst/>
              <a:cxnLst/>
              <a:rect l="l" t="t" r="r" b="b"/>
              <a:pathLst>
                <a:path w="1152437" h="1153402">
                  <a:moveTo>
                    <a:pt x="745522" y="0"/>
                  </a:moveTo>
                  <a:cubicBezTo>
                    <a:pt x="397295" y="121773"/>
                    <a:pt x="121402" y="397011"/>
                    <a:pt x="0" y="745261"/>
                  </a:cubicBezTo>
                  <a:cubicBezTo>
                    <a:pt x="201063" y="772062"/>
                    <a:pt x="355477" y="944700"/>
                    <a:pt x="355477" y="1153402"/>
                  </a:cubicBezTo>
                  <a:lnTo>
                    <a:pt x="1152437" y="1153402"/>
                  </a:lnTo>
                  <a:lnTo>
                    <a:pt x="1152437" y="343312"/>
                  </a:lnTo>
                  <a:cubicBezTo>
                    <a:pt x="947947" y="343312"/>
                    <a:pt x="778080" y="195069"/>
                    <a:pt x="745522" y="0"/>
                  </a:cubicBezTo>
                  <a:close/>
                </a:path>
              </a:pathLst>
            </a:custGeom>
            <a:solidFill>
              <a:schemeClr val="accent2"/>
            </a:solidFill>
            <a:ln>
              <a:noFill/>
            </a:ln>
          </p:spPr>
          <p:txBody>
            <a:bodyPr lIns="0" tIns="0" rIns="0" bIns="0" anchor="ctr"/>
            <a:lstStyle/>
            <a:p>
              <a:pPr algn="ctr">
                <a:spcAft>
                  <a:spcPts val="844"/>
                </a:spcAft>
              </a:pPr>
              <a:endParaRPr lang="zh-CN" altLang="en-US" sz="1969">
                <a:solidFill>
                  <a:schemeClr val="tx1">
                    <a:lumMod val="75000"/>
                    <a:lumOff val="25000"/>
                  </a:schemeClr>
                </a:solidFill>
                <a:latin typeface="Arial"/>
                <a:ea typeface="微软雅黑"/>
                <a:sym typeface="Arial"/>
              </a:endParaRPr>
            </a:p>
          </p:txBody>
        </p:sp>
        <p:sp>
          <p:nvSpPr>
            <p:cNvPr id="9" name="椭圆 11"/>
            <p:cNvSpPr/>
            <p:nvPr/>
          </p:nvSpPr>
          <p:spPr>
            <a:xfrm rot="2700000" flipV="1">
              <a:off x="3047211" y="2139230"/>
              <a:ext cx="1153402" cy="1152966"/>
            </a:xfrm>
            <a:custGeom>
              <a:avLst/>
              <a:gdLst/>
              <a:ahLst/>
              <a:cxnLst/>
              <a:rect l="l" t="t" r="r" b="b"/>
              <a:pathLst>
                <a:path w="1153402" h="1152966">
                  <a:moveTo>
                    <a:pt x="343312" y="1152966"/>
                  </a:moveTo>
                  <a:lnTo>
                    <a:pt x="1153402" y="1152966"/>
                  </a:lnTo>
                  <a:lnTo>
                    <a:pt x="1153402" y="342876"/>
                  </a:lnTo>
                  <a:cubicBezTo>
                    <a:pt x="949063" y="342876"/>
                    <a:pt x="779296" y="194851"/>
                    <a:pt x="746532" y="0"/>
                  </a:cubicBezTo>
                  <a:cubicBezTo>
                    <a:pt x="397696" y="121245"/>
                    <a:pt x="121924" y="397391"/>
                    <a:pt x="0" y="746051"/>
                  </a:cubicBezTo>
                  <a:cubicBezTo>
                    <a:pt x="195069" y="778608"/>
                    <a:pt x="343312" y="948475"/>
                    <a:pt x="343312" y="1152966"/>
                  </a:cubicBezTo>
                  <a:close/>
                </a:path>
              </a:pathLst>
            </a:custGeom>
            <a:solidFill>
              <a:schemeClr val="accent4"/>
            </a:solidFill>
            <a:ln>
              <a:noFill/>
            </a:ln>
          </p:spPr>
          <p:txBody>
            <a:bodyPr lIns="0" tIns="0" rIns="0" bIns="0" anchor="ctr"/>
            <a:lstStyle/>
            <a:p>
              <a:pPr algn="ctr">
                <a:spcAft>
                  <a:spcPts val="844"/>
                </a:spcAft>
              </a:pPr>
              <a:endParaRPr lang="zh-CN" altLang="en-US" sz="1969">
                <a:solidFill>
                  <a:schemeClr val="tx1">
                    <a:lumMod val="75000"/>
                    <a:lumOff val="25000"/>
                  </a:schemeClr>
                </a:solidFill>
                <a:latin typeface="Arial"/>
                <a:ea typeface="微软雅黑"/>
                <a:sym typeface="Arial"/>
              </a:endParaRPr>
            </a:p>
          </p:txBody>
        </p:sp>
        <p:sp>
          <p:nvSpPr>
            <p:cNvPr id="10" name="椭圆 11"/>
            <p:cNvSpPr/>
            <p:nvPr/>
          </p:nvSpPr>
          <p:spPr>
            <a:xfrm rot="2700000" flipH="1" flipV="1">
              <a:off x="3862864" y="2954647"/>
              <a:ext cx="1152934" cy="1152947"/>
            </a:xfrm>
            <a:custGeom>
              <a:avLst/>
              <a:gdLst/>
              <a:ahLst/>
              <a:cxnLst/>
              <a:rect l="l" t="t" r="r" b="b"/>
              <a:pathLst>
                <a:path w="1152934" h="1152947">
                  <a:moveTo>
                    <a:pt x="1152934" y="1152947"/>
                  </a:moveTo>
                  <a:lnTo>
                    <a:pt x="355974" y="1152947"/>
                  </a:lnTo>
                  <a:lnTo>
                    <a:pt x="355974" y="1152946"/>
                  </a:lnTo>
                  <a:cubicBezTo>
                    <a:pt x="355974" y="944071"/>
                    <a:pt x="201306" y="771320"/>
                    <a:pt x="0" y="744754"/>
                  </a:cubicBezTo>
                  <a:cubicBezTo>
                    <a:pt x="122138" y="396697"/>
                    <a:pt x="397654" y="121079"/>
                    <a:pt x="746064" y="0"/>
                  </a:cubicBezTo>
                  <a:cubicBezTo>
                    <a:pt x="778837" y="194842"/>
                    <a:pt x="948600" y="342857"/>
                    <a:pt x="1152933" y="342857"/>
                  </a:cubicBezTo>
                  <a:cubicBezTo>
                    <a:pt x="1152934" y="342857"/>
                    <a:pt x="1152934" y="342857"/>
                    <a:pt x="1152934" y="342857"/>
                  </a:cubicBezTo>
                  <a:close/>
                </a:path>
              </a:pathLst>
            </a:custGeom>
            <a:solidFill>
              <a:schemeClr val="accent3"/>
            </a:solidFill>
            <a:ln>
              <a:noFill/>
            </a:ln>
          </p:spPr>
          <p:txBody>
            <a:bodyPr lIns="0" tIns="0" rIns="0" bIns="0" anchor="ctr"/>
            <a:lstStyle/>
            <a:p>
              <a:pPr algn="ctr">
                <a:spcAft>
                  <a:spcPts val="844"/>
                </a:spcAft>
              </a:pPr>
              <a:endParaRPr lang="zh-CN" altLang="en-US" sz="1969">
                <a:solidFill>
                  <a:schemeClr val="tx1">
                    <a:lumMod val="75000"/>
                    <a:lumOff val="25000"/>
                  </a:schemeClr>
                </a:solidFill>
                <a:latin typeface="Arial"/>
                <a:ea typeface="微软雅黑"/>
                <a:sym typeface="Arial"/>
              </a:endParaRPr>
            </a:p>
          </p:txBody>
        </p:sp>
      </p:grpSp>
      <p:sp>
        <p:nvSpPr>
          <p:cNvPr id="11" name="标题层"/>
          <p:cNvSpPr txBox="1"/>
          <p:nvPr/>
        </p:nvSpPr>
        <p:spPr bwMode="auto">
          <a:xfrm>
            <a:off x="4772417" y="2353053"/>
            <a:ext cx="868618" cy="584775"/>
          </a:xfrm>
          <a:prstGeom prst="rect">
            <a:avLst/>
          </a:prstGeom>
          <a:noFill/>
          <a:effectLst>
            <a:outerShdw blurRad="12700" dist="12700" dir="4380000" algn="tl" rotWithShape="0">
              <a:prstClr val="black">
                <a:alpha val="40000"/>
              </a:prstClr>
            </a:outerShdw>
          </a:effectLst>
        </p:spPr>
        <p:txBody>
          <a:bodyPr wrap="square">
            <a:spAutoFit/>
          </a:bodyPr>
          <a:lstStyle/>
          <a:p>
            <a:pPr algn="ctr">
              <a:defRPr/>
            </a:pPr>
            <a:r>
              <a:rPr lang="en-US" altLang="zh-CN" sz="3200" kern="0" dirty="0">
                <a:solidFill>
                  <a:schemeClr val="tx1">
                    <a:lumMod val="75000"/>
                    <a:lumOff val="25000"/>
                  </a:schemeClr>
                </a:solidFill>
                <a:latin typeface="Arial"/>
                <a:ea typeface="微软雅黑"/>
                <a:cs typeface="Arial" panose="020B0604020202020204" pitchFamily="34" charset="0"/>
                <a:sym typeface="Arial"/>
              </a:rPr>
              <a:t>01</a:t>
            </a:r>
            <a:endParaRPr lang="zh-CN" altLang="en-US" sz="3200" kern="0" dirty="0">
              <a:solidFill>
                <a:schemeClr val="tx1">
                  <a:lumMod val="75000"/>
                  <a:lumOff val="25000"/>
                </a:schemeClr>
              </a:solidFill>
              <a:latin typeface="Arial"/>
              <a:ea typeface="微软雅黑"/>
              <a:cs typeface="Arial" panose="020B0604020202020204" pitchFamily="34" charset="0"/>
              <a:sym typeface="Arial"/>
            </a:endParaRPr>
          </a:p>
        </p:txBody>
      </p:sp>
      <p:sp>
        <p:nvSpPr>
          <p:cNvPr id="12" name="标题层"/>
          <p:cNvSpPr txBox="1"/>
          <p:nvPr/>
        </p:nvSpPr>
        <p:spPr bwMode="auto">
          <a:xfrm>
            <a:off x="7065176" y="2353053"/>
            <a:ext cx="868618" cy="584775"/>
          </a:xfrm>
          <a:prstGeom prst="rect">
            <a:avLst/>
          </a:prstGeom>
          <a:noFill/>
          <a:effectLst>
            <a:outerShdw blurRad="12700" dist="12700" dir="4380000" algn="tl" rotWithShape="0">
              <a:prstClr val="black">
                <a:alpha val="40000"/>
              </a:prstClr>
            </a:outerShdw>
          </a:effectLst>
        </p:spPr>
        <p:txBody>
          <a:bodyPr wrap="square">
            <a:spAutoFit/>
          </a:bodyPr>
          <a:lstStyle/>
          <a:p>
            <a:pPr algn="ctr">
              <a:defRPr/>
            </a:pPr>
            <a:r>
              <a:rPr lang="en-US" altLang="zh-CN" sz="3200" kern="0" dirty="0">
                <a:solidFill>
                  <a:schemeClr val="tx1">
                    <a:lumMod val="75000"/>
                    <a:lumOff val="25000"/>
                  </a:schemeClr>
                </a:solidFill>
                <a:latin typeface="Arial"/>
                <a:ea typeface="微软雅黑"/>
                <a:cs typeface="Arial" panose="020B0604020202020204" pitchFamily="34" charset="0"/>
                <a:sym typeface="Arial"/>
              </a:rPr>
              <a:t>02</a:t>
            </a:r>
            <a:endParaRPr lang="zh-CN" altLang="en-US" sz="3200" kern="0" dirty="0">
              <a:solidFill>
                <a:schemeClr val="tx1">
                  <a:lumMod val="75000"/>
                  <a:lumOff val="25000"/>
                </a:schemeClr>
              </a:solidFill>
              <a:latin typeface="Arial"/>
              <a:ea typeface="微软雅黑"/>
              <a:cs typeface="Arial" panose="020B0604020202020204" pitchFamily="34" charset="0"/>
              <a:sym typeface="Arial"/>
            </a:endParaRPr>
          </a:p>
        </p:txBody>
      </p:sp>
      <p:sp>
        <p:nvSpPr>
          <p:cNvPr id="13" name="标题层"/>
          <p:cNvSpPr txBox="1"/>
          <p:nvPr/>
        </p:nvSpPr>
        <p:spPr bwMode="auto">
          <a:xfrm>
            <a:off x="7065176" y="4645566"/>
            <a:ext cx="868618" cy="584775"/>
          </a:xfrm>
          <a:prstGeom prst="rect">
            <a:avLst/>
          </a:prstGeom>
          <a:noFill/>
          <a:effectLst>
            <a:outerShdw blurRad="12700" dist="12700" dir="4380000" algn="tl" rotWithShape="0">
              <a:prstClr val="black">
                <a:alpha val="40000"/>
              </a:prstClr>
            </a:outerShdw>
          </a:effectLst>
        </p:spPr>
        <p:txBody>
          <a:bodyPr wrap="square">
            <a:spAutoFit/>
          </a:bodyPr>
          <a:lstStyle/>
          <a:p>
            <a:pPr algn="ctr">
              <a:defRPr/>
            </a:pPr>
            <a:r>
              <a:rPr lang="en-US" altLang="zh-CN" sz="3200" kern="0" dirty="0">
                <a:solidFill>
                  <a:schemeClr val="tx1">
                    <a:lumMod val="75000"/>
                    <a:lumOff val="25000"/>
                  </a:schemeClr>
                </a:solidFill>
                <a:latin typeface="Arial"/>
                <a:ea typeface="微软雅黑"/>
                <a:cs typeface="Arial" panose="020B0604020202020204" pitchFamily="34" charset="0"/>
                <a:sym typeface="Arial"/>
              </a:rPr>
              <a:t>03</a:t>
            </a:r>
            <a:endParaRPr lang="zh-CN" altLang="en-US" sz="3200" kern="0" dirty="0">
              <a:solidFill>
                <a:schemeClr val="tx1">
                  <a:lumMod val="75000"/>
                  <a:lumOff val="25000"/>
                </a:schemeClr>
              </a:solidFill>
              <a:latin typeface="Arial"/>
              <a:ea typeface="微软雅黑"/>
              <a:cs typeface="Arial" panose="020B0604020202020204" pitchFamily="34" charset="0"/>
              <a:sym typeface="Arial"/>
            </a:endParaRPr>
          </a:p>
        </p:txBody>
      </p:sp>
      <p:sp>
        <p:nvSpPr>
          <p:cNvPr id="14" name="标题层"/>
          <p:cNvSpPr txBox="1"/>
          <p:nvPr/>
        </p:nvSpPr>
        <p:spPr bwMode="auto">
          <a:xfrm>
            <a:off x="4772417" y="4645566"/>
            <a:ext cx="868618" cy="584775"/>
          </a:xfrm>
          <a:prstGeom prst="rect">
            <a:avLst/>
          </a:prstGeom>
          <a:noFill/>
          <a:effectLst>
            <a:outerShdw blurRad="12700" dist="12700" dir="4380000" algn="tl" rotWithShape="0">
              <a:prstClr val="black">
                <a:alpha val="40000"/>
              </a:prstClr>
            </a:outerShdw>
          </a:effectLst>
        </p:spPr>
        <p:txBody>
          <a:bodyPr wrap="square">
            <a:spAutoFit/>
          </a:bodyPr>
          <a:lstStyle/>
          <a:p>
            <a:pPr algn="ctr">
              <a:defRPr/>
            </a:pPr>
            <a:r>
              <a:rPr lang="en-US" altLang="zh-CN" sz="3200" kern="0" dirty="0">
                <a:solidFill>
                  <a:schemeClr val="tx1">
                    <a:lumMod val="75000"/>
                    <a:lumOff val="25000"/>
                  </a:schemeClr>
                </a:solidFill>
                <a:latin typeface="Arial"/>
                <a:ea typeface="微软雅黑"/>
                <a:cs typeface="Arial" panose="020B0604020202020204" pitchFamily="34" charset="0"/>
                <a:sym typeface="Arial"/>
              </a:rPr>
              <a:t>04</a:t>
            </a:r>
            <a:endParaRPr lang="zh-CN" altLang="en-US" sz="3200" kern="0" dirty="0">
              <a:solidFill>
                <a:schemeClr val="tx1">
                  <a:lumMod val="75000"/>
                  <a:lumOff val="25000"/>
                </a:schemeClr>
              </a:solidFill>
              <a:latin typeface="Arial"/>
              <a:ea typeface="微软雅黑"/>
              <a:cs typeface="Arial" panose="020B0604020202020204" pitchFamily="34" charset="0"/>
              <a:sym typeface="Arial"/>
            </a:endParaRPr>
          </a:p>
        </p:txBody>
      </p:sp>
      <p:cxnSp>
        <p:nvCxnSpPr>
          <p:cNvPr id="15" name="直接连接符 14"/>
          <p:cNvCxnSpPr/>
          <p:nvPr/>
        </p:nvCxnSpPr>
        <p:spPr>
          <a:xfrm>
            <a:off x="3897985" y="2721095"/>
            <a:ext cx="873786" cy="0"/>
          </a:xfrm>
          <a:prstGeom prst="line">
            <a:avLst/>
          </a:prstGeom>
          <a:noFill/>
          <a:ln w="9525" cap="flat" cmpd="sng" algn="ctr">
            <a:solidFill>
              <a:schemeClr val="bg2">
                <a:lumMod val="75000"/>
              </a:schemeClr>
            </a:solidFill>
            <a:prstDash val="sysDash"/>
            <a:headEnd type="oval"/>
            <a:tailEnd type="oval"/>
          </a:ln>
          <a:effectLst/>
        </p:spPr>
      </p:cxnSp>
      <p:sp>
        <p:nvSpPr>
          <p:cNvPr id="16" name="矩形 15"/>
          <p:cNvSpPr/>
          <p:nvPr/>
        </p:nvSpPr>
        <p:spPr>
          <a:xfrm>
            <a:off x="1405311" y="2323851"/>
            <a:ext cx="2417390" cy="923330"/>
          </a:xfrm>
          <a:prstGeom prst="rect">
            <a:avLst/>
          </a:prstGeom>
        </p:spPr>
        <p:txBody>
          <a:bodyPr wrap="square">
            <a:spAutoFit/>
          </a:bodyPr>
          <a:lstStyle/>
          <a:p>
            <a:pPr algn="just">
              <a:lnSpc>
                <a:spcPct val="150000"/>
              </a:lnSpc>
            </a:pPr>
            <a:r>
              <a:rPr lang="zh-CN" altLang="en-US" sz="1200" dirty="0">
                <a:solidFill>
                  <a:schemeClr val="tx1">
                    <a:lumMod val="75000"/>
                    <a:lumOff val="25000"/>
                  </a:schemeClr>
                </a:solidFill>
                <a:latin typeface="Arial"/>
                <a:ea typeface="微软雅黑"/>
                <a:sym typeface="Arial"/>
              </a:rPr>
              <a:t>请替换文字内容，点击添加相关标题文字，修改文字内容，也可以直接复制你的内容到此。</a:t>
            </a:r>
          </a:p>
        </p:txBody>
      </p:sp>
      <p:cxnSp>
        <p:nvCxnSpPr>
          <p:cNvPr id="17" name="直接连接符 16"/>
          <p:cNvCxnSpPr/>
          <p:nvPr/>
        </p:nvCxnSpPr>
        <p:spPr>
          <a:xfrm>
            <a:off x="7933798" y="2721095"/>
            <a:ext cx="873786" cy="0"/>
          </a:xfrm>
          <a:prstGeom prst="line">
            <a:avLst/>
          </a:prstGeom>
          <a:noFill/>
          <a:ln w="9525" cap="flat" cmpd="sng" algn="ctr">
            <a:solidFill>
              <a:schemeClr val="bg2">
                <a:lumMod val="75000"/>
              </a:schemeClr>
            </a:solidFill>
            <a:prstDash val="sysDash"/>
            <a:headEnd type="oval"/>
            <a:tailEnd type="oval"/>
          </a:ln>
          <a:effectLst/>
        </p:spPr>
      </p:cxnSp>
      <p:sp>
        <p:nvSpPr>
          <p:cNvPr id="18" name="矩形 17"/>
          <p:cNvSpPr/>
          <p:nvPr/>
        </p:nvSpPr>
        <p:spPr>
          <a:xfrm>
            <a:off x="8829781" y="2323851"/>
            <a:ext cx="2483108" cy="923330"/>
          </a:xfrm>
          <a:prstGeom prst="rect">
            <a:avLst/>
          </a:prstGeom>
        </p:spPr>
        <p:txBody>
          <a:bodyPr wrap="square">
            <a:spAutoFit/>
          </a:bodyPr>
          <a:lstStyle/>
          <a:p>
            <a:pPr algn="just">
              <a:lnSpc>
                <a:spcPct val="150000"/>
              </a:lnSpc>
            </a:pPr>
            <a:r>
              <a:rPr lang="zh-CN" altLang="en-US" sz="1200" dirty="0">
                <a:solidFill>
                  <a:schemeClr val="tx1">
                    <a:lumMod val="75000"/>
                    <a:lumOff val="25000"/>
                  </a:schemeClr>
                </a:solidFill>
                <a:latin typeface="Arial"/>
                <a:ea typeface="微软雅黑"/>
                <a:sym typeface="Arial"/>
              </a:rPr>
              <a:t>请替换文字内容，点击添加相关标题文字，修改文字内容，也可以直接复制你的内容到此。</a:t>
            </a:r>
          </a:p>
        </p:txBody>
      </p:sp>
      <p:cxnSp>
        <p:nvCxnSpPr>
          <p:cNvPr id="19" name="直接连接符 18"/>
          <p:cNvCxnSpPr/>
          <p:nvPr/>
        </p:nvCxnSpPr>
        <p:spPr>
          <a:xfrm>
            <a:off x="7933798" y="4925049"/>
            <a:ext cx="873786" cy="0"/>
          </a:xfrm>
          <a:prstGeom prst="line">
            <a:avLst/>
          </a:prstGeom>
          <a:noFill/>
          <a:ln w="9525" cap="flat" cmpd="sng" algn="ctr">
            <a:solidFill>
              <a:schemeClr val="bg2">
                <a:lumMod val="75000"/>
              </a:schemeClr>
            </a:solidFill>
            <a:prstDash val="sysDash"/>
            <a:headEnd type="oval"/>
            <a:tailEnd type="oval"/>
          </a:ln>
          <a:effectLst/>
        </p:spPr>
      </p:cxnSp>
      <p:sp>
        <p:nvSpPr>
          <p:cNvPr id="20" name="矩形 19"/>
          <p:cNvSpPr/>
          <p:nvPr/>
        </p:nvSpPr>
        <p:spPr>
          <a:xfrm>
            <a:off x="8829781" y="4527804"/>
            <a:ext cx="2483108" cy="923330"/>
          </a:xfrm>
          <a:prstGeom prst="rect">
            <a:avLst/>
          </a:prstGeom>
        </p:spPr>
        <p:txBody>
          <a:bodyPr wrap="square">
            <a:spAutoFit/>
          </a:bodyPr>
          <a:lstStyle/>
          <a:p>
            <a:pPr algn="just">
              <a:lnSpc>
                <a:spcPct val="150000"/>
              </a:lnSpc>
            </a:pPr>
            <a:r>
              <a:rPr lang="zh-CN" altLang="en-US" sz="1200" dirty="0">
                <a:solidFill>
                  <a:schemeClr val="tx1">
                    <a:lumMod val="75000"/>
                    <a:lumOff val="25000"/>
                  </a:schemeClr>
                </a:solidFill>
                <a:latin typeface="Arial"/>
                <a:ea typeface="微软雅黑"/>
                <a:sym typeface="Arial"/>
              </a:rPr>
              <a:t>请替换文字内容，点击添加相关标题文字，修改文字内容，也可以直接复制你的内容到此。</a:t>
            </a:r>
          </a:p>
        </p:txBody>
      </p:sp>
      <p:cxnSp>
        <p:nvCxnSpPr>
          <p:cNvPr id="21" name="直接连接符 20"/>
          <p:cNvCxnSpPr/>
          <p:nvPr/>
        </p:nvCxnSpPr>
        <p:spPr>
          <a:xfrm>
            <a:off x="3897985" y="4925049"/>
            <a:ext cx="873786" cy="0"/>
          </a:xfrm>
          <a:prstGeom prst="line">
            <a:avLst/>
          </a:prstGeom>
          <a:noFill/>
          <a:ln w="9525" cap="flat" cmpd="sng" algn="ctr">
            <a:solidFill>
              <a:schemeClr val="bg2">
                <a:lumMod val="75000"/>
              </a:schemeClr>
            </a:solidFill>
            <a:prstDash val="sysDash"/>
            <a:headEnd type="oval"/>
            <a:tailEnd type="oval"/>
          </a:ln>
          <a:effectLst/>
        </p:spPr>
      </p:cxnSp>
      <p:sp>
        <p:nvSpPr>
          <p:cNvPr id="22" name="矩形 21"/>
          <p:cNvSpPr/>
          <p:nvPr/>
        </p:nvSpPr>
        <p:spPr>
          <a:xfrm>
            <a:off x="1405311" y="4527804"/>
            <a:ext cx="2417390" cy="923330"/>
          </a:xfrm>
          <a:prstGeom prst="rect">
            <a:avLst/>
          </a:prstGeom>
        </p:spPr>
        <p:txBody>
          <a:bodyPr wrap="square">
            <a:spAutoFit/>
          </a:bodyPr>
          <a:lstStyle/>
          <a:p>
            <a:pPr algn="just">
              <a:lnSpc>
                <a:spcPct val="150000"/>
              </a:lnSpc>
            </a:pPr>
            <a:r>
              <a:rPr lang="zh-CN" altLang="en-US" sz="1200" dirty="0">
                <a:solidFill>
                  <a:schemeClr val="tx1">
                    <a:lumMod val="75000"/>
                    <a:lumOff val="25000"/>
                  </a:schemeClr>
                </a:solidFill>
                <a:latin typeface="Arial"/>
                <a:ea typeface="微软雅黑"/>
                <a:sym typeface="Arial"/>
              </a:rPr>
              <a:t>请替换文字内容，点击添加相关标题文字，修改文字内容，也可以直接复制你的内容到此。</a:t>
            </a:r>
          </a:p>
        </p:txBody>
      </p:sp>
      <p:sp>
        <p:nvSpPr>
          <p:cNvPr id="23" name="矩形 22"/>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4" name="矩形 23"/>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5"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26"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27" name="矩形 26"/>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4264821371"/>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100" fill="hold"/>
                                            <p:tgtEl>
                                              <p:spTgt spid="6"/>
                                            </p:tgtEl>
                                            <p:attrNameLst>
                                              <p:attrName>ppt_w</p:attrName>
                                            </p:attrNameLst>
                                          </p:cBhvr>
                                          <p:tavLst>
                                            <p:tav tm="0">
                                              <p:val>
                                                <p:fltVal val="0"/>
                                              </p:val>
                                            </p:tav>
                                            <p:tav tm="100000">
                                              <p:val>
                                                <p:strVal val="#ppt_w"/>
                                              </p:val>
                                            </p:tav>
                                          </p:tavLst>
                                        </p:anim>
                                        <p:anim calcmode="lin" valueType="num">
                                          <p:cBhvr>
                                            <p:cTn id="8" dur="1100" fill="hold"/>
                                            <p:tgtEl>
                                              <p:spTgt spid="6"/>
                                            </p:tgtEl>
                                            <p:attrNameLst>
                                              <p:attrName>ppt_h</p:attrName>
                                            </p:attrNameLst>
                                          </p:cBhvr>
                                          <p:tavLst>
                                            <p:tav tm="0">
                                              <p:val>
                                                <p:fltVal val="0"/>
                                              </p:val>
                                            </p:tav>
                                            <p:tav tm="100000">
                                              <p:val>
                                                <p:strVal val="#ppt_h"/>
                                              </p:val>
                                            </p:tav>
                                          </p:tavLst>
                                        </p:anim>
                                        <p:animEffect transition="in" filter="fade">
                                          <p:cBhvr>
                                            <p:cTn id="9" dur="1100"/>
                                            <p:tgtEl>
                                              <p:spTgt spid="6"/>
                                            </p:tgtEl>
                                          </p:cBhvr>
                                        </p:animEffect>
                                      </p:childTnLst>
                                    </p:cTn>
                                  </p:par>
                                  <p:par>
                                    <p:cTn id="10" presetID="8" presetClass="emph" presetSubtype="0" fill="hold" nodeType="withEffect">
                                      <p:stCondLst>
                                        <p:cond delay="0"/>
                                      </p:stCondLst>
                                      <p:childTnLst>
                                        <p:animRot by="21600000">
                                          <p:cBhvr>
                                            <p:cTn id="11" dur="1600" fill="hold"/>
                                            <p:tgtEl>
                                              <p:spTgt spid="6"/>
                                            </p:tgtEl>
                                            <p:attrNameLst>
                                              <p:attrName>r</p:attrName>
                                            </p:attrNameLst>
                                          </p:cBhvr>
                                        </p:animRot>
                                      </p:childTnLst>
                                    </p:cTn>
                                  </p:par>
                                </p:childTnLst>
                              </p:cTn>
                            </p:par>
                            <p:par>
                              <p:cTn id="12" fill="hold">
                                <p:stCondLst>
                                  <p:cond delay="16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00" fill="hold"/>
                                            <p:tgtEl>
                                              <p:spTgt spid="11"/>
                                            </p:tgtEl>
                                            <p:attrNameLst>
                                              <p:attrName>ppt_w</p:attrName>
                                            </p:attrNameLst>
                                          </p:cBhvr>
                                          <p:tavLst>
                                            <p:tav tm="0">
                                              <p:val>
                                                <p:fltVal val="0"/>
                                              </p:val>
                                            </p:tav>
                                            <p:tav tm="100000">
                                              <p:val>
                                                <p:strVal val="#ppt_w"/>
                                              </p:val>
                                            </p:tav>
                                          </p:tavLst>
                                        </p:anim>
                                        <p:anim calcmode="lin" valueType="num">
                                          <p:cBhvr>
                                            <p:cTn id="22" dur="200" fill="hold"/>
                                            <p:tgtEl>
                                              <p:spTgt spid="11"/>
                                            </p:tgtEl>
                                            <p:attrNameLst>
                                              <p:attrName>ppt_h</p:attrName>
                                            </p:attrNameLst>
                                          </p:cBhvr>
                                          <p:tavLst>
                                            <p:tav tm="0">
                                              <p:val>
                                                <p:fltVal val="0"/>
                                              </p:val>
                                            </p:tav>
                                            <p:tav tm="100000">
                                              <p:val>
                                                <p:strVal val="#ppt_h"/>
                                              </p:val>
                                            </p:tav>
                                          </p:tavLst>
                                        </p:anim>
                                        <p:animEffect transition="in" filter="fade">
                                          <p:cBhvr>
                                            <p:cTn id="23" dur="200"/>
                                            <p:tgtEl>
                                              <p:spTgt spid="11"/>
                                            </p:tgtEl>
                                          </p:cBhvr>
                                        </p:animEffect>
                                      </p:childTnLst>
                                    </p:cTn>
                                  </p:par>
                                  <p:par>
                                    <p:cTn id="24" presetID="6" presetClass="emph" presetSubtype="0" autoRev="1" fill="hold" grpId="1" nodeType="withEffect">
                                      <p:stCondLst>
                                        <p:cond delay="150"/>
                                      </p:stCondLst>
                                      <p:childTnLst>
                                        <p:animScale>
                                          <p:cBhvr>
                                            <p:cTn id="25" dur="100" fill="hold"/>
                                            <p:tgtEl>
                                              <p:spTgt spid="11"/>
                                            </p:tgtEl>
                                          </p:cBhvr>
                                          <p:by x="130000" y="130000"/>
                                        </p:animScale>
                                      </p:childTnLst>
                                    </p:cTn>
                                  </p:par>
                                </p:childTnLst>
                              </p:cTn>
                            </p:par>
                            <p:par>
                              <p:cTn id="26" fill="hold">
                                <p:stCondLst>
                                  <p:cond delay="245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200" fill="hold"/>
                                            <p:tgtEl>
                                              <p:spTgt spid="12"/>
                                            </p:tgtEl>
                                            <p:attrNameLst>
                                              <p:attrName>ppt_w</p:attrName>
                                            </p:attrNameLst>
                                          </p:cBhvr>
                                          <p:tavLst>
                                            <p:tav tm="0">
                                              <p:val>
                                                <p:fltVal val="0"/>
                                              </p:val>
                                            </p:tav>
                                            <p:tav tm="100000">
                                              <p:val>
                                                <p:strVal val="#ppt_w"/>
                                              </p:val>
                                            </p:tav>
                                          </p:tavLst>
                                        </p:anim>
                                        <p:anim calcmode="lin" valueType="num">
                                          <p:cBhvr>
                                            <p:cTn id="30" dur="200" fill="hold"/>
                                            <p:tgtEl>
                                              <p:spTgt spid="12"/>
                                            </p:tgtEl>
                                            <p:attrNameLst>
                                              <p:attrName>ppt_h</p:attrName>
                                            </p:attrNameLst>
                                          </p:cBhvr>
                                          <p:tavLst>
                                            <p:tav tm="0">
                                              <p:val>
                                                <p:fltVal val="0"/>
                                              </p:val>
                                            </p:tav>
                                            <p:tav tm="100000">
                                              <p:val>
                                                <p:strVal val="#ppt_h"/>
                                              </p:val>
                                            </p:tav>
                                          </p:tavLst>
                                        </p:anim>
                                        <p:animEffect transition="in" filter="fade">
                                          <p:cBhvr>
                                            <p:cTn id="31" dur="200"/>
                                            <p:tgtEl>
                                              <p:spTgt spid="12"/>
                                            </p:tgtEl>
                                          </p:cBhvr>
                                        </p:animEffect>
                                      </p:childTnLst>
                                    </p:cTn>
                                  </p:par>
                                  <p:par>
                                    <p:cTn id="32" presetID="6" presetClass="emph" presetSubtype="0" autoRev="1" fill="hold" grpId="1" nodeType="withEffect">
                                      <p:stCondLst>
                                        <p:cond delay="150"/>
                                      </p:stCondLst>
                                      <p:childTnLst>
                                        <p:animScale>
                                          <p:cBhvr>
                                            <p:cTn id="33" dur="100" fill="hold"/>
                                            <p:tgtEl>
                                              <p:spTgt spid="12"/>
                                            </p:tgtEl>
                                          </p:cBhvr>
                                          <p:by x="130000" y="130000"/>
                                        </p:animScale>
                                      </p:childTnLst>
                                    </p:cTn>
                                  </p:par>
                                </p:childTnLst>
                              </p:cTn>
                            </p:par>
                            <p:par>
                              <p:cTn id="34" fill="hold">
                                <p:stCondLst>
                                  <p:cond delay="28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fltVal val="0"/>
                                              </p:val>
                                            </p:tav>
                                            <p:tav tm="100000">
                                              <p:val>
                                                <p:strVal val="#ppt_w"/>
                                              </p:val>
                                            </p:tav>
                                          </p:tavLst>
                                        </p:anim>
                                        <p:anim calcmode="lin" valueType="num">
                                          <p:cBhvr>
                                            <p:cTn id="38" dur="200" fill="hold"/>
                                            <p:tgtEl>
                                              <p:spTgt spid="13"/>
                                            </p:tgtEl>
                                            <p:attrNameLst>
                                              <p:attrName>ppt_h</p:attrName>
                                            </p:attrNameLst>
                                          </p:cBhvr>
                                          <p:tavLst>
                                            <p:tav tm="0">
                                              <p:val>
                                                <p:fltVal val="0"/>
                                              </p:val>
                                            </p:tav>
                                            <p:tav tm="100000">
                                              <p:val>
                                                <p:strVal val="#ppt_h"/>
                                              </p:val>
                                            </p:tav>
                                          </p:tavLst>
                                        </p:anim>
                                        <p:animEffect transition="in" filter="fade">
                                          <p:cBhvr>
                                            <p:cTn id="39" dur="200"/>
                                            <p:tgtEl>
                                              <p:spTgt spid="13"/>
                                            </p:tgtEl>
                                          </p:cBhvr>
                                        </p:animEffect>
                                      </p:childTnLst>
                                    </p:cTn>
                                  </p:par>
                                  <p:par>
                                    <p:cTn id="40" presetID="6" presetClass="emph" presetSubtype="0" autoRev="1" fill="hold" grpId="1" nodeType="withEffect">
                                      <p:stCondLst>
                                        <p:cond delay="150"/>
                                      </p:stCondLst>
                                      <p:childTnLst>
                                        <p:animScale>
                                          <p:cBhvr>
                                            <p:cTn id="41" dur="100" fill="hold"/>
                                            <p:tgtEl>
                                              <p:spTgt spid="13"/>
                                            </p:tgtEl>
                                          </p:cBhvr>
                                          <p:by x="130000" y="130000"/>
                                        </p:animScale>
                                      </p:childTnLst>
                                    </p:cTn>
                                  </p:par>
                                </p:childTnLst>
                              </p:cTn>
                            </p:par>
                            <p:par>
                              <p:cTn id="42" fill="hold">
                                <p:stCondLst>
                                  <p:cond delay="3150"/>
                                </p:stCondLst>
                                <p:childTnLst>
                                  <p:par>
                                    <p:cTn id="43" presetID="53" presetClass="entr" presetSubtype="16"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200" fill="hold"/>
                                            <p:tgtEl>
                                              <p:spTgt spid="14"/>
                                            </p:tgtEl>
                                            <p:attrNameLst>
                                              <p:attrName>ppt_w</p:attrName>
                                            </p:attrNameLst>
                                          </p:cBhvr>
                                          <p:tavLst>
                                            <p:tav tm="0">
                                              <p:val>
                                                <p:fltVal val="0"/>
                                              </p:val>
                                            </p:tav>
                                            <p:tav tm="100000">
                                              <p:val>
                                                <p:strVal val="#ppt_w"/>
                                              </p:val>
                                            </p:tav>
                                          </p:tavLst>
                                        </p:anim>
                                        <p:anim calcmode="lin" valueType="num">
                                          <p:cBhvr>
                                            <p:cTn id="46" dur="200" fill="hold"/>
                                            <p:tgtEl>
                                              <p:spTgt spid="14"/>
                                            </p:tgtEl>
                                            <p:attrNameLst>
                                              <p:attrName>ppt_h</p:attrName>
                                            </p:attrNameLst>
                                          </p:cBhvr>
                                          <p:tavLst>
                                            <p:tav tm="0">
                                              <p:val>
                                                <p:fltVal val="0"/>
                                              </p:val>
                                            </p:tav>
                                            <p:tav tm="100000">
                                              <p:val>
                                                <p:strVal val="#ppt_h"/>
                                              </p:val>
                                            </p:tav>
                                          </p:tavLst>
                                        </p:anim>
                                        <p:animEffect transition="in" filter="fade">
                                          <p:cBhvr>
                                            <p:cTn id="47" dur="200"/>
                                            <p:tgtEl>
                                              <p:spTgt spid="14"/>
                                            </p:tgtEl>
                                          </p:cBhvr>
                                        </p:animEffect>
                                      </p:childTnLst>
                                    </p:cTn>
                                  </p:par>
                                  <p:par>
                                    <p:cTn id="48" presetID="6" presetClass="emph" presetSubtype="0" autoRev="1" fill="hold" grpId="1" nodeType="withEffect">
                                      <p:stCondLst>
                                        <p:cond delay="150"/>
                                      </p:stCondLst>
                                      <p:childTnLst>
                                        <p:animScale>
                                          <p:cBhvr>
                                            <p:cTn id="49" dur="100" fill="hold"/>
                                            <p:tgtEl>
                                              <p:spTgt spid="14"/>
                                            </p:tgtEl>
                                          </p:cBhvr>
                                          <p:by x="130000" y="130000"/>
                                        </p:animScale>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300"/>
                                            <p:tgtEl>
                                              <p:spTgt spid="15"/>
                                            </p:tgtEl>
                                          </p:cBhvr>
                                        </p:animEffect>
                                      </p:childTnLst>
                                    </p:cTn>
                                  </p:par>
                                </p:childTnLst>
                              </p:cTn>
                            </p:par>
                            <p:par>
                              <p:cTn id="54" fill="hold">
                                <p:stCondLst>
                                  <p:cond delay="3800"/>
                                </p:stCondLst>
                                <p:childTnLst>
                                  <p:par>
                                    <p:cTn id="55" presetID="2" presetClass="entr" presetSubtype="8" fill="hold" grpId="0" nodeType="afterEffect" p14:presetBounceEnd="56667">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14:bounceEnd="56667">
                                          <p:cBhvr additive="base">
                                            <p:cTn id="57" dur="300" fill="hold"/>
                                            <p:tgtEl>
                                              <p:spTgt spid="16"/>
                                            </p:tgtEl>
                                            <p:attrNameLst>
                                              <p:attrName>ppt_x</p:attrName>
                                            </p:attrNameLst>
                                          </p:cBhvr>
                                          <p:tavLst>
                                            <p:tav tm="0">
                                              <p:val>
                                                <p:strVal val="0-#ppt_w/2"/>
                                              </p:val>
                                            </p:tav>
                                            <p:tav tm="100000">
                                              <p:val>
                                                <p:strVal val="#ppt_x"/>
                                              </p:val>
                                            </p:tav>
                                          </p:tavLst>
                                        </p:anim>
                                        <p:anim calcmode="lin" valueType="num" p14:bounceEnd="56667">
                                          <p:cBhvr additive="base">
                                            <p:cTn id="58" dur="3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4100"/>
                                </p:stCondLst>
                                <p:childTnLst>
                                  <p:par>
                                    <p:cTn id="60" presetID="22" presetClass="entr" presetSubtype="8"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300"/>
                                            <p:tgtEl>
                                              <p:spTgt spid="17"/>
                                            </p:tgtEl>
                                          </p:cBhvr>
                                        </p:animEffect>
                                      </p:childTnLst>
                                    </p:cTn>
                                  </p:par>
                                </p:childTnLst>
                              </p:cTn>
                            </p:par>
                            <p:par>
                              <p:cTn id="63" fill="hold">
                                <p:stCondLst>
                                  <p:cond delay="4400"/>
                                </p:stCondLst>
                                <p:childTnLst>
                                  <p:par>
                                    <p:cTn id="64" presetID="2" presetClass="entr" presetSubtype="2" fill="hold" grpId="0" nodeType="afterEffect" p14:presetBounceEnd="56667">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14:bounceEnd="56667">
                                          <p:cBhvr additive="base">
                                            <p:cTn id="66" dur="300" fill="hold"/>
                                            <p:tgtEl>
                                              <p:spTgt spid="18"/>
                                            </p:tgtEl>
                                            <p:attrNameLst>
                                              <p:attrName>ppt_x</p:attrName>
                                            </p:attrNameLst>
                                          </p:cBhvr>
                                          <p:tavLst>
                                            <p:tav tm="0">
                                              <p:val>
                                                <p:strVal val="1+#ppt_w/2"/>
                                              </p:val>
                                            </p:tav>
                                            <p:tav tm="100000">
                                              <p:val>
                                                <p:strVal val="#ppt_x"/>
                                              </p:val>
                                            </p:tav>
                                          </p:tavLst>
                                        </p:anim>
                                        <p:anim calcmode="lin" valueType="num" p14:bounceEnd="56667">
                                          <p:cBhvr additive="base">
                                            <p:cTn id="67" dur="300" fill="hold"/>
                                            <p:tgtEl>
                                              <p:spTgt spid="18"/>
                                            </p:tgtEl>
                                            <p:attrNameLst>
                                              <p:attrName>ppt_y</p:attrName>
                                            </p:attrNameLst>
                                          </p:cBhvr>
                                          <p:tavLst>
                                            <p:tav tm="0">
                                              <p:val>
                                                <p:strVal val="#ppt_y"/>
                                              </p:val>
                                            </p:tav>
                                            <p:tav tm="100000">
                                              <p:val>
                                                <p:strVal val="#ppt_y"/>
                                              </p:val>
                                            </p:tav>
                                          </p:tavLst>
                                        </p:anim>
                                      </p:childTnLst>
                                    </p:cTn>
                                  </p:par>
                                </p:childTnLst>
                              </p:cTn>
                            </p:par>
                            <p:par>
                              <p:cTn id="68" fill="hold">
                                <p:stCondLst>
                                  <p:cond delay="4700"/>
                                </p:stCondLst>
                                <p:childTnLst>
                                  <p:par>
                                    <p:cTn id="69" presetID="22" presetClass="entr" presetSubtype="8"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300"/>
                                            <p:tgtEl>
                                              <p:spTgt spid="19"/>
                                            </p:tgtEl>
                                          </p:cBhvr>
                                        </p:animEffect>
                                      </p:childTnLst>
                                    </p:cTn>
                                  </p:par>
                                </p:childTnLst>
                              </p:cTn>
                            </p:par>
                            <p:par>
                              <p:cTn id="72" fill="hold">
                                <p:stCondLst>
                                  <p:cond delay="5000"/>
                                </p:stCondLst>
                                <p:childTnLst>
                                  <p:par>
                                    <p:cTn id="73" presetID="2" presetClass="entr" presetSubtype="2" fill="hold" grpId="0" nodeType="afterEffect" p14:presetBounceEnd="56667">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14:bounceEnd="56667">
                                          <p:cBhvr additive="base">
                                            <p:cTn id="75" dur="300" fill="hold"/>
                                            <p:tgtEl>
                                              <p:spTgt spid="20"/>
                                            </p:tgtEl>
                                            <p:attrNameLst>
                                              <p:attrName>ppt_x</p:attrName>
                                            </p:attrNameLst>
                                          </p:cBhvr>
                                          <p:tavLst>
                                            <p:tav tm="0">
                                              <p:val>
                                                <p:strVal val="1+#ppt_w/2"/>
                                              </p:val>
                                            </p:tav>
                                            <p:tav tm="100000">
                                              <p:val>
                                                <p:strVal val="#ppt_x"/>
                                              </p:val>
                                            </p:tav>
                                          </p:tavLst>
                                        </p:anim>
                                        <p:anim calcmode="lin" valueType="num" p14:bounceEnd="56667">
                                          <p:cBhvr additive="base">
                                            <p:cTn id="76" dur="300" fill="hold"/>
                                            <p:tgtEl>
                                              <p:spTgt spid="20"/>
                                            </p:tgtEl>
                                            <p:attrNameLst>
                                              <p:attrName>ppt_y</p:attrName>
                                            </p:attrNameLst>
                                          </p:cBhvr>
                                          <p:tavLst>
                                            <p:tav tm="0">
                                              <p:val>
                                                <p:strVal val="#ppt_y"/>
                                              </p:val>
                                            </p:tav>
                                            <p:tav tm="100000">
                                              <p:val>
                                                <p:strVal val="#ppt_y"/>
                                              </p:val>
                                            </p:tav>
                                          </p:tavLst>
                                        </p:anim>
                                      </p:childTnLst>
                                    </p:cTn>
                                  </p:par>
                                </p:childTnLst>
                              </p:cTn>
                            </p:par>
                            <p:par>
                              <p:cTn id="77" fill="hold">
                                <p:stCondLst>
                                  <p:cond delay="5300"/>
                                </p:stCondLst>
                                <p:childTnLst>
                                  <p:par>
                                    <p:cTn id="78" presetID="22" presetClass="entr" presetSubtype="2"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right)">
                                          <p:cBhvr>
                                            <p:cTn id="80" dur="300"/>
                                            <p:tgtEl>
                                              <p:spTgt spid="21"/>
                                            </p:tgtEl>
                                          </p:cBhvr>
                                        </p:animEffect>
                                      </p:childTnLst>
                                    </p:cTn>
                                  </p:par>
                                </p:childTnLst>
                              </p:cTn>
                            </p:par>
                            <p:par>
                              <p:cTn id="81" fill="hold">
                                <p:stCondLst>
                                  <p:cond delay="5600"/>
                                </p:stCondLst>
                                <p:childTnLst>
                                  <p:par>
                                    <p:cTn id="82" presetID="2" presetClass="entr" presetSubtype="8" fill="hold" grpId="0" nodeType="afterEffect" p14:presetBounceEnd="56667">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14:bounceEnd="56667">
                                          <p:cBhvr additive="base">
                                            <p:cTn id="84" dur="300" fill="hold"/>
                                            <p:tgtEl>
                                              <p:spTgt spid="22"/>
                                            </p:tgtEl>
                                            <p:attrNameLst>
                                              <p:attrName>ppt_x</p:attrName>
                                            </p:attrNameLst>
                                          </p:cBhvr>
                                          <p:tavLst>
                                            <p:tav tm="0">
                                              <p:val>
                                                <p:strVal val="0-#ppt_w/2"/>
                                              </p:val>
                                            </p:tav>
                                            <p:tav tm="100000">
                                              <p:val>
                                                <p:strVal val="#ppt_x"/>
                                              </p:val>
                                            </p:tav>
                                          </p:tavLst>
                                        </p:anim>
                                        <p:anim calcmode="lin" valueType="num" p14:bounceEnd="56667">
                                          <p:cBhvr additive="base">
                                            <p:cTn id="85" dur="3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1" grpId="1"/>
          <p:bldP spid="12" grpId="0"/>
          <p:bldP spid="12" grpId="1"/>
          <p:bldP spid="13" grpId="0"/>
          <p:bldP spid="13" grpId="1"/>
          <p:bldP spid="14" grpId="0"/>
          <p:bldP spid="14" grpId="1"/>
          <p:bldP spid="16" grpId="0"/>
          <p:bldP spid="18" grpId="0"/>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100" fill="hold"/>
                                            <p:tgtEl>
                                              <p:spTgt spid="6"/>
                                            </p:tgtEl>
                                            <p:attrNameLst>
                                              <p:attrName>ppt_w</p:attrName>
                                            </p:attrNameLst>
                                          </p:cBhvr>
                                          <p:tavLst>
                                            <p:tav tm="0">
                                              <p:val>
                                                <p:fltVal val="0"/>
                                              </p:val>
                                            </p:tav>
                                            <p:tav tm="100000">
                                              <p:val>
                                                <p:strVal val="#ppt_w"/>
                                              </p:val>
                                            </p:tav>
                                          </p:tavLst>
                                        </p:anim>
                                        <p:anim calcmode="lin" valueType="num">
                                          <p:cBhvr>
                                            <p:cTn id="8" dur="1100" fill="hold"/>
                                            <p:tgtEl>
                                              <p:spTgt spid="6"/>
                                            </p:tgtEl>
                                            <p:attrNameLst>
                                              <p:attrName>ppt_h</p:attrName>
                                            </p:attrNameLst>
                                          </p:cBhvr>
                                          <p:tavLst>
                                            <p:tav tm="0">
                                              <p:val>
                                                <p:fltVal val="0"/>
                                              </p:val>
                                            </p:tav>
                                            <p:tav tm="100000">
                                              <p:val>
                                                <p:strVal val="#ppt_h"/>
                                              </p:val>
                                            </p:tav>
                                          </p:tavLst>
                                        </p:anim>
                                        <p:animEffect transition="in" filter="fade">
                                          <p:cBhvr>
                                            <p:cTn id="9" dur="1100"/>
                                            <p:tgtEl>
                                              <p:spTgt spid="6"/>
                                            </p:tgtEl>
                                          </p:cBhvr>
                                        </p:animEffect>
                                      </p:childTnLst>
                                    </p:cTn>
                                  </p:par>
                                  <p:par>
                                    <p:cTn id="10" presetID="8" presetClass="emph" presetSubtype="0" fill="hold" nodeType="withEffect">
                                      <p:stCondLst>
                                        <p:cond delay="0"/>
                                      </p:stCondLst>
                                      <p:childTnLst>
                                        <p:animRot by="21600000">
                                          <p:cBhvr>
                                            <p:cTn id="11" dur="1600" fill="hold"/>
                                            <p:tgtEl>
                                              <p:spTgt spid="6"/>
                                            </p:tgtEl>
                                            <p:attrNameLst>
                                              <p:attrName>r</p:attrName>
                                            </p:attrNameLst>
                                          </p:cBhvr>
                                        </p:animRot>
                                      </p:childTnLst>
                                    </p:cTn>
                                  </p:par>
                                </p:childTnLst>
                              </p:cTn>
                            </p:par>
                            <p:par>
                              <p:cTn id="12" fill="hold">
                                <p:stCondLst>
                                  <p:cond delay="16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21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00" fill="hold"/>
                                            <p:tgtEl>
                                              <p:spTgt spid="11"/>
                                            </p:tgtEl>
                                            <p:attrNameLst>
                                              <p:attrName>ppt_w</p:attrName>
                                            </p:attrNameLst>
                                          </p:cBhvr>
                                          <p:tavLst>
                                            <p:tav tm="0">
                                              <p:val>
                                                <p:fltVal val="0"/>
                                              </p:val>
                                            </p:tav>
                                            <p:tav tm="100000">
                                              <p:val>
                                                <p:strVal val="#ppt_w"/>
                                              </p:val>
                                            </p:tav>
                                          </p:tavLst>
                                        </p:anim>
                                        <p:anim calcmode="lin" valueType="num">
                                          <p:cBhvr>
                                            <p:cTn id="22" dur="200" fill="hold"/>
                                            <p:tgtEl>
                                              <p:spTgt spid="11"/>
                                            </p:tgtEl>
                                            <p:attrNameLst>
                                              <p:attrName>ppt_h</p:attrName>
                                            </p:attrNameLst>
                                          </p:cBhvr>
                                          <p:tavLst>
                                            <p:tav tm="0">
                                              <p:val>
                                                <p:fltVal val="0"/>
                                              </p:val>
                                            </p:tav>
                                            <p:tav tm="100000">
                                              <p:val>
                                                <p:strVal val="#ppt_h"/>
                                              </p:val>
                                            </p:tav>
                                          </p:tavLst>
                                        </p:anim>
                                        <p:animEffect transition="in" filter="fade">
                                          <p:cBhvr>
                                            <p:cTn id="23" dur="200"/>
                                            <p:tgtEl>
                                              <p:spTgt spid="11"/>
                                            </p:tgtEl>
                                          </p:cBhvr>
                                        </p:animEffect>
                                      </p:childTnLst>
                                    </p:cTn>
                                  </p:par>
                                  <p:par>
                                    <p:cTn id="24" presetID="6" presetClass="emph" presetSubtype="0" autoRev="1" fill="hold" grpId="1" nodeType="withEffect">
                                      <p:stCondLst>
                                        <p:cond delay="150"/>
                                      </p:stCondLst>
                                      <p:childTnLst>
                                        <p:animScale>
                                          <p:cBhvr>
                                            <p:cTn id="25" dur="100" fill="hold"/>
                                            <p:tgtEl>
                                              <p:spTgt spid="11"/>
                                            </p:tgtEl>
                                          </p:cBhvr>
                                          <p:by x="130000" y="130000"/>
                                        </p:animScale>
                                      </p:childTnLst>
                                    </p:cTn>
                                  </p:par>
                                </p:childTnLst>
                              </p:cTn>
                            </p:par>
                            <p:par>
                              <p:cTn id="26" fill="hold">
                                <p:stCondLst>
                                  <p:cond delay="2450"/>
                                </p:stCondLst>
                                <p:childTnLst>
                                  <p:par>
                                    <p:cTn id="27" presetID="5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200" fill="hold"/>
                                            <p:tgtEl>
                                              <p:spTgt spid="12"/>
                                            </p:tgtEl>
                                            <p:attrNameLst>
                                              <p:attrName>ppt_w</p:attrName>
                                            </p:attrNameLst>
                                          </p:cBhvr>
                                          <p:tavLst>
                                            <p:tav tm="0">
                                              <p:val>
                                                <p:fltVal val="0"/>
                                              </p:val>
                                            </p:tav>
                                            <p:tav tm="100000">
                                              <p:val>
                                                <p:strVal val="#ppt_w"/>
                                              </p:val>
                                            </p:tav>
                                          </p:tavLst>
                                        </p:anim>
                                        <p:anim calcmode="lin" valueType="num">
                                          <p:cBhvr>
                                            <p:cTn id="30" dur="200" fill="hold"/>
                                            <p:tgtEl>
                                              <p:spTgt spid="12"/>
                                            </p:tgtEl>
                                            <p:attrNameLst>
                                              <p:attrName>ppt_h</p:attrName>
                                            </p:attrNameLst>
                                          </p:cBhvr>
                                          <p:tavLst>
                                            <p:tav tm="0">
                                              <p:val>
                                                <p:fltVal val="0"/>
                                              </p:val>
                                            </p:tav>
                                            <p:tav tm="100000">
                                              <p:val>
                                                <p:strVal val="#ppt_h"/>
                                              </p:val>
                                            </p:tav>
                                          </p:tavLst>
                                        </p:anim>
                                        <p:animEffect transition="in" filter="fade">
                                          <p:cBhvr>
                                            <p:cTn id="31" dur="200"/>
                                            <p:tgtEl>
                                              <p:spTgt spid="12"/>
                                            </p:tgtEl>
                                          </p:cBhvr>
                                        </p:animEffect>
                                      </p:childTnLst>
                                    </p:cTn>
                                  </p:par>
                                  <p:par>
                                    <p:cTn id="32" presetID="6" presetClass="emph" presetSubtype="0" autoRev="1" fill="hold" grpId="1" nodeType="withEffect">
                                      <p:stCondLst>
                                        <p:cond delay="150"/>
                                      </p:stCondLst>
                                      <p:childTnLst>
                                        <p:animScale>
                                          <p:cBhvr>
                                            <p:cTn id="33" dur="100" fill="hold"/>
                                            <p:tgtEl>
                                              <p:spTgt spid="12"/>
                                            </p:tgtEl>
                                          </p:cBhvr>
                                          <p:by x="130000" y="130000"/>
                                        </p:animScale>
                                      </p:childTnLst>
                                    </p:cTn>
                                  </p:par>
                                </p:childTnLst>
                              </p:cTn>
                            </p:par>
                            <p:par>
                              <p:cTn id="34" fill="hold">
                                <p:stCondLst>
                                  <p:cond delay="28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00" fill="hold"/>
                                            <p:tgtEl>
                                              <p:spTgt spid="13"/>
                                            </p:tgtEl>
                                            <p:attrNameLst>
                                              <p:attrName>ppt_w</p:attrName>
                                            </p:attrNameLst>
                                          </p:cBhvr>
                                          <p:tavLst>
                                            <p:tav tm="0">
                                              <p:val>
                                                <p:fltVal val="0"/>
                                              </p:val>
                                            </p:tav>
                                            <p:tav tm="100000">
                                              <p:val>
                                                <p:strVal val="#ppt_w"/>
                                              </p:val>
                                            </p:tav>
                                          </p:tavLst>
                                        </p:anim>
                                        <p:anim calcmode="lin" valueType="num">
                                          <p:cBhvr>
                                            <p:cTn id="38" dur="200" fill="hold"/>
                                            <p:tgtEl>
                                              <p:spTgt spid="13"/>
                                            </p:tgtEl>
                                            <p:attrNameLst>
                                              <p:attrName>ppt_h</p:attrName>
                                            </p:attrNameLst>
                                          </p:cBhvr>
                                          <p:tavLst>
                                            <p:tav tm="0">
                                              <p:val>
                                                <p:fltVal val="0"/>
                                              </p:val>
                                            </p:tav>
                                            <p:tav tm="100000">
                                              <p:val>
                                                <p:strVal val="#ppt_h"/>
                                              </p:val>
                                            </p:tav>
                                          </p:tavLst>
                                        </p:anim>
                                        <p:animEffect transition="in" filter="fade">
                                          <p:cBhvr>
                                            <p:cTn id="39" dur="200"/>
                                            <p:tgtEl>
                                              <p:spTgt spid="13"/>
                                            </p:tgtEl>
                                          </p:cBhvr>
                                        </p:animEffect>
                                      </p:childTnLst>
                                    </p:cTn>
                                  </p:par>
                                  <p:par>
                                    <p:cTn id="40" presetID="6" presetClass="emph" presetSubtype="0" autoRev="1" fill="hold" grpId="1" nodeType="withEffect">
                                      <p:stCondLst>
                                        <p:cond delay="150"/>
                                      </p:stCondLst>
                                      <p:childTnLst>
                                        <p:animScale>
                                          <p:cBhvr>
                                            <p:cTn id="41" dur="100" fill="hold"/>
                                            <p:tgtEl>
                                              <p:spTgt spid="13"/>
                                            </p:tgtEl>
                                          </p:cBhvr>
                                          <p:by x="130000" y="130000"/>
                                        </p:animScale>
                                      </p:childTnLst>
                                    </p:cTn>
                                  </p:par>
                                </p:childTnLst>
                              </p:cTn>
                            </p:par>
                            <p:par>
                              <p:cTn id="42" fill="hold">
                                <p:stCondLst>
                                  <p:cond delay="3150"/>
                                </p:stCondLst>
                                <p:childTnLst>
                                  <p:par>
                                    <p:cTn id="43" presetID="53" presetClass="entr" presetSubtype="16"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200" fill="hold"/>
                                            <p:tgtEl>
                                              <p:spTgt spid="14"/>
                                            </p:tgtEl>
                                            <p:attrNameLst>
                                              <p:attrName>ppt_w</p:attrName>
                                            </p:attrNameLst>
                                          </p:cBhvr>
                                          <p:tavLst>
                                            <p:tav tm="0">
                                              <p:val>
                                                <p:fltVal val="0"/>
                                              </p:val>
                                            </p:tav>
                                            <p:tav tm="100000">
                                              <p:val>
                                                <p:strVal val="#ppt_w"/>
                                              </p:val>
                                            </p:tav>
                                          </p:tavLst>
                                        </p:anim>
                                        <p:anim calcmode="lin" valueType="num">
                                          <p:cBhvr>
                                            <p:cTn id="46" dur="200" fill="hold"/>
                                            <p:tgtEl>
                                              <p:spTgt spid="14"/>
                                            </p:tgtEl>
                                            <p:attrNameLst>
                                              <p:attrName>ppt_h</p:attrName>
                                            </p:attrNameLst>
                                          </p:cBhvr>
                                          <p:tavLst>
                                            <p:tav tm="0">
                                              <p:val>
                                                <p:fltVal val="0"/>
                                              </p:val>
                                            </p:tav>
                                            <p:tav tm="100000">
                                              <p:val>
                                                <p:strVal val="#ppt_h"/>
                                              </p:val>
                                            </p:tav>
                                          </p:tavLst>
                                        </p:anim>
                                        <p:animEffect transition="in" filter="fade">
                                          <p:cBhvr>
                                            <p:cTn id="47" dur="200"/>
                                            <p:tgtEl>
                                              <p:spTgt spid="14"/>
                                            </p:tgtEl>
                                          </p:cBhvr>
                                        </p:animEffect>
                                      </p:childTnLst>
                                    </p:cTn>
                                  </p:par>
                                  <p:par>
                                    <p:cTn id="48" presetID="6" presetClass="emph" presetSubtype="0" autoRev="1" fill="hold" grpId="1" nodeType="withEffect">
                                      <p:stCondLst>
                                        <p:cond delay="150"/>
                                      </p:stCondLst>
                                      <p:childTnLst>
                                        <p:animScale>
                                          <p:cBhvr>
                                            <p:cTn id="49" dur="100" fill="hold"/>
                                            <p:tgtEl>
                                              <p:spTgt spid="14"/>
                                            </p:tgtEl>
                                          </p:cBhvr>
                                          <p:by x="130000" y="130000"/>
                                        </p:animScale>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right)">
                                          <p:cBhvr>
                                            <p:cTn id="53" dur="300"/>
                                            <p:tgtEl>
                                              <p:spTgt spid="15"/>
                                            </p:tgtEl>
                                          </p:cBhvr>
                                        </p:animEffect>
                                      </p:childTnLst>
                                    </p:cTn>
                                  </p:par>
                                </p:childTnLst>
                              </p:cTn>
                            </p:par>
                            <p:par>
                              <p:cTn id="54" fill="hold">
                                <p:stCondLst>
                                  <p:cond delay="3800"/>
                                </p:stCondLst>
                                <p:childTnLst>
                                  <p:par>
                                    <p:cTn id="55" presetID="2" presetClass="entr" presetSubtype="8"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300" fill="hold"/>
                                            <p:tgtEl>
                                              <p:spTgt spid="16"/>
                                            </p:tgtEl>
                                            <p:attrNameLst>
                                              <p:attrName>ppt_x</p:attrName>
                                            </p:attrNameLst>
                                          </p:cBhvr>
                                          <p:tavLst>
                                            <p:tav tm="0">
                                              <p:val>
                                                <p:strVal val="0-#ppt_w/2"/>
                                              </p:val>
                                            </p:tav>
                                            <p:tav tm="100000">
                                              <p:val>
                                                <p:strVal val="#ppt_x"/>
                                              </p:val>
                                            </p:tav>
                                          </p:tavLst>
                                        </p:anim>
                                        <p:anim calcmode="lin" valueType="num">
                                          <p:cBhvr additive="base">
                                            <p:cTn id="58" dur="3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4100"/>
                                </p:stCondLst>
                                <p:childTnLst>
                                  <p:par>
                                    <p:cTn id="60" presetID="22" presetClass="entr" presetSubtype="8"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300"/>
                                            <p:tgtEl>
                                              <p:spTgt spid="17"/>
                                            </p:tgtEl>
                                          </p:cBhvr>
                                        </p:animEffect>
                                      </p:childTnLst>
                                    </p:cTn>
                                  </p:par>
                                </p:childTnLst>
                              </p:cTn>
                            </p:par>
                            <p:par>
                              <p:cTn id="63" fill="hold">
                                <p:stCondLst>
                                  <p:cond delay="4400"/>
                                </p:stCondLst>
                                <p:childTnLst>
                                  <p:par>
                                    <p:cTn id="64" presetID="2" presetClass="entr" presetSubtype="2"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300" fill="hold"/>
                                            <p:tgtEl>
                                              <p:spTgt spid="18"/>
                                            </p:tgtEl>
                                            <p:attrNameLst>
                                              <p:attrName>ppt_x</p:attrName>
                                            </p:attrNameLst>
                                          </p:cBhvr>
                                          <p:tavLst>
                                            <p:tav tm="0">
                                              <p:val>
                                                <p:strVal val="1+#ppt_w/2"/>
                                              </p:val>
                                            </p:tav>
                                            <p:tav tm="100000">
                                              <p:val>
                                                <p:strVal val="#ppt_x"/>
                                              </p:val>
                                            </p:tav>
                                          </p:tavLst>
                                        </p:anim>
                                        <p:anim calcmode="lin" valueType="num">
                                          <p:cBhvr additive="base">
                                            <p:cTn id="67" dur="300" fill="hold"/>
                                            <p:tgtEl>
                                              <p:spTgt spid="18"/>
                                            </p:tgtEl>
                                            <p:attrNameLst>
                                              <p:attrName>ppt_y</p:attrName>
                                            </p:attrNameLst>
                                          </p:cBhvr>
                                          <p:tavLst>
                                            <p:tav tm="0">
                                              <p:val>
                                                <p:strVal val="#ppt_y"/>
                                              </p:val>
                                            </p:tav>
                                            <p:tav tm="100000">
                                              <p:val>
                                                <p:strVal val="#ppt_y"/>
                                              </p:val>
                                            </p:tav>
                                          </p:tavLst>
                                        </p:anim>
                                      </p:childTnLst>
                                    </p:cTn>
                                  </p:par>
                                </p:childTnLst>
                              </p:cTn>
                            </p:par>
                            <p:par>
                              <p:cTn id="68" fill="hold">
                                <p:stCondLst>
                                  <p:cond delay="4700"/>
                                </p:stCondLst>
                                <p:childTnLst>
                                  <p:par>
                                    <p:cTn id="69" presetID="22" presetClass="entr" presetSubtype="8"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300"/>
                                            <p:tgtEl>
                                              <p:spTgt spid="19"/>
                                            </p:tgtEl>
                                          </p:cBhvr>
                                        </p:animEffect>
                                      </p:childTnLst>
                                    </p:cTn>
                                  </p:par>
                                </p:childTnLst>
                              </p:cTn>
                            </p:par>
                            <p:par>
                              <p:cTn id="72" fill="hold">
                                <p:stCondLst>
                                  <p:cond delay="5000"/>
                                </p:stCondLst>
                                <p:childTnLst>
                                  <p:par>
                                    <p:cTn id="73" presetID="2" presetClass="entr" presetSubtype="2" fill="hold" grpId="0" nodeType="afterEffect">
                                      <p:stCondLst>
                                        <p:cond delay="0"/>
                                      </p:stCondLst>
                                      <p:childTnLst>
                                        <p:set>
                                          <p:cBhvr>
                                            <p:cTn id="74" dur="1" fill="hold">
                                              <p:stCondLst>
                                                <p:cond delay="0"/>
                                              </p:stCondLst>
                                            </p:cTn>
                                            <p:tgtEl>
                                              <p:spTgt spid="20"/>
                                            </p:tgtEl>
                                            <p:attrNameLst>
                                              <p:attrName>style.visibility</p:attrName>
                                            </p:attrNameLst>
                                          </p:cBhvr>
                                          <p:to>
                                            <p:strVal val="visible"/>
                                          </p:to>
                                        </p:set>
                                        <p:anim calcmode="lin" valueType="num">
                                          <p:cBhvr additive="base">
                                            <p:cTn id="75" dur="300" fill="hold"/>
                                            <p:tgtEl>
                                              <p:spTgt spid="20"/>
                                            </p:tgtEl>
                                            <p:attrNameLst>
                                              <p:attrName>ppt_x</p:attrName>
                                            </p:attrNameLst>
                                          </p:cBhvr>
                                          <p:tavLst>
                                            <p:tav tm="0">
                                              <p:val>
                                                <p:strVal val="1+#ppt_w/2"/>
                                              </p:val>
                                            </p:tav>
                                            <p:tav tm="100000">
                                              <p:val>
                                                <p:strVal val="#ppt_x"/>
                                              </p:val>
                                            </p:tav>
                                          </p:tavLst>
                                        </p:anim>
                                        <p:anim calcmode="lin" valueType="num">
                                          <p:cBhvr additive="base">
                                            <p:cTn id="76" dur="300" fill="hold"/>
                                            <p:tgtEl>
                                              <p:spTgt spid="20"/>
                                            </p:tgtEl>
                                            <p:attrNameLst>
                                              <p:attrName>ppt_y</p:attrName>
                                            </p:attrNameLst>
                                          </p:cBhvr>
                                          <p:tavLst>
                                            <p:tav tm="0">
                                              <p:val>
                                                <p:strVal val="#ppt_y"/>
                                              </p:val>
                                            </p:tav>
                                            <p:tav tm="100000">
                                              <p:val>
                                                <p:strVal val="#ppt_y"/>
                                              </p:val>
                                            </p:tav>
                                          </p:tavLst>
                                        </p:anim>
                                      </p:childTnLst>
                                    </p:cTn>
                                  </p:par>
                                </p:childTnLst>
                              </p:cTn>
                            </p:par>
                            <p:par>
                              <p:cTn id="77" fill="hold">
                                <p:stCondLst>
                                  <p:cond delay="5300"/>
                                </p:stCondLst>
                                <p:childTnLst>
                                  <p:par>
                                    <p:cTn id="78" presetID="22" presetClass="entr" presetSubtype="2"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right)">
                                          <p:cBhvr>
                                            <p:cTn id="80" dur="300"/>
                                            <p:tgtEl>
                                              <p:spTgt spid="21"/>
                                            </p:tgtEl>
                                          </p:cBhvr>
                                        </p:animEffect>
                                      </p:childTnLst>
                                    </p:cTn>
                                  </p:par>
                                </p:childTnLst>
                              </p:cTn>
                            </p:par>
                            <p:par>
                              <p:cTn id="81" fill="hold">
                                <p:stCondLst>
                                  <p:cond delay="5600"/>
                                </p:stCondLst>
                                <p:childTnLst>
                                  <p:par>
                                    <p:cTn id="82" presetID="2" presetClass="entr" presetSubtype="8"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additive="base">
                                            <p:cTn id="84" dur="300" fill="hold"/>
                                            <p:tgtEl>
                                              <p:spTgt spid="22"/>
                                            </p:tgtEl>
                                            <p:attrNameLst>
                                              <p:attrName>ppt_x</p:attrName>
                                            </p:attrNameLst>
                                          </p:cBhvr>
                                          <p:tavLst>
                                            <p:tav tm="0">
                                              <p:val>
                                                <p:strVal val="0-#ppt_w/2"/>
                                              </p:val>
                                            </p:tav>
                                            <p:tav tm="100000">
                                              <p:val>
                                                <p:strVal val="#ppt_x"/>
                                              </p:val>
                                            </p:tav>
                                          </p:tavLst>
                                        </p:anim>
                                        <p:anim calcmode="lin" valueType="num">
                                          <p:cBhvr additive="base">
                                            <p:cTn id="85" dur="3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1" grpId="1"/>
          <p:bldP spid="12" grpId="0"/>
          <p:bldP spid="12" grpId="1"/>
          <p:bldP spid="13" grpId="0"/>
          <p:bldP spid="13" grpId="1"/>
          <p:bldP spid="14" grpId="0"/>
          <p:bldP spid="14" grpId="1"/>
          <p:bldP spid="16" grpId="0"/>
          <p:bldP spid="18" grpId="0"/>
          <p:bldP spid="20" grpId="0"/>
          <p:bldP spid="22"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hape 78"/>
          <p:cNvSpPr>
            <a:spLocks/>
          </p:cNvSpPr>
          <p:nvPr/>
        </p:nvSpPr>
        <p:spPr bwMode="auto">
          <a:xfrm>
            <a:off x="7742299" y="2587970"/>
            <a:ext cx="2211651" cy="2213325"/>
          </a:xfrm>
          <a:custGeom>
            <a:avLst/>
            <a:gdLst>
              <a:gd name="T0" fmla="*/ 190945 w 2098179"/>
              <a:gd name="T1" fmla="*/ 1536729 h 2098179"/>
              <a:gd name="T2" fmla="*/ 272202 w 2098179"/>
              <a:gd name="T3" fmla="*/ 1490548 h 2098179"/>
              <a:gd name="T4" fmla="*/ 971283 w 2098179"/>
              <a:gd name="T5" fmla="*/ 1939454 h 2098179"/>
              <a:gd name="T6" fmla="*/ 1737238 w 2098179"/>
              <a:gd name="T7" fmla="*/ 1617905 h 2098179"/>
              <a:gd name="T8" fmla="*/ 1683646 w 2098179"/>
              <a:gd name="T9" fmla="*/ 1587448 h 2098179"/>
              <a:gd name="T10" fmla="*/ 1865514 w 2098179"/>
              <a:gd name="T11" fmla="*/ 1513639 h 2098179"/>
              <a:gd name="T12" fmla="*/ 1873259 w 2098179"/>
              <a:gd name="T13" fmla="*/ 1695210 h 2098179"/>
              <a:gd name="T14" fmla="*/ 1819611 w 2098179"/>
              <a:gd name="T15" fmla="*/ 1664720 h 2098179"/>
              <a:gd name="T16" fmla="*/ 971335 w 2098179"/>
              <a:gd name="T17" fmla="*/ 2033295 h 2098179"/>
              <a:gd name="T18" fmla="*/ 190944 w 2098179"/>
              <a:gd name="T19" fmla="*/ 1536729 h 2098179"/>
              <a:gd name="T20" fmla="*/ 190945 w 2098179"/>
              <a:gd name="T21" fmla="*/ 1536729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chemeClr val="accent3"/>
          </a:solidFill>
          <a:ln>
            <a:noFill/>
          </a:ln>
        </p:spPr>
        <p:txBody>
          <a:bodyPr/>
          <a:lstStyle/>
          <a:p>
            <a:endParaRPr lang="zh-CN" altLang="en-US">
              <a:latin typeface="Arial"/>
              <a:ea typeface="微软雅黑"/>
              <a:sym typeface="Arial"/>
            </a:endParaRPr>
          </a:p>
        </p:txBody>
      </p:sp>
      <p:sp>
        <p:nvSpPr>
          <p:cNvPr id="37892" name="Shape 69"/>
          <p:cNvSpPr>
            <a:spLocks/>
          </p:cNvSpPr>
          <p:nvPr/>
        </p:nvSpPr>
        <p:spPr bwMode="auto">
          <a:xfrm>
            <a:off x="2796640" y="2587970"/>
            <a:ext cx="2213325" cy="2213325"/>
          </a:xfrm>
          <a:custGeom>
            <a:avLst/>
            <a:gdLst>
              <a:gd name="T0" fmla="*/ 191089 w 2098179"/>
              <a:gd name="T1" fmla="*/ 1536729 h 2098179"/>
              <a:gd name="T2" fmla="*/ 272408 w 2098179"/>
              <a:gd name="T3" fmla="*/ 1490548 h 2098179"/>
              <a:gd name="T4" fmla="*/ 972018 w 2098179"/>
              <a:gd name="T5" fmla="*/ 1939454 h 2098179"/>
              <a:gd name="T6" fmla="*/ 1738553 w 2098179"/>
              <a:gd name="T7" fmla="*/ 1617905 h 2098179"/>
              <a:gd name="T8" fmla="*/ 1684920 w 2098179"/>
              <a:gd name="T9" fmla="*/ 1587448 h 2098179"/>
              <a:gd name="T10" fmla="*/ 1866926 w 2098179"/>
              <a:gd name="T11" fmla="*/ 1513639 h 2098179"/>
              <a:gd name="T12" fmla="*/ 1874677 w 2098179"/>
              <a:gd name="T13" fmla="*/ 1695210 h 2098179"/>
              <a:gd name="T14" fmla="*/ 1820988 w 2098179"/>
              <a:gd name="T15" fmla="*/ 1664720 h 2098179"/>
              <a:gd name="T16" fmla="*/ 972070 w 2098179"/>
              <a:gd name="T17" fmla="*/ 2033295 h 2098179"/>
              <a:gd name="T18" fmla="*/ 191088 w 2098179"/>
              <a:gd name="T19" fmla="*/ 1536729 h 2098179"/>
              <a:gd name="T20" fmla="*/ 191089 w 2098179"/>
              <a:gd name="T21" fmla="*/ 1536729 h 2098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8179" h="2098179">
                <a:moveTo>
                  <a:pt x="191044" y="1536366"/>
                </a:moveTo>
                <a:lnTo>
                  <a:pt x="272344" y="1490196"/>
                </a:lnTo>
                <a:cubicBezTo>
                  <a:pt x="417469" y="1745746"/>
                  <a:pt x="679008" y="1913563"/>
                  <a:pt x="971788" y="1938996"/>
                </a:cubicBezTo>
                <a:cubicBezTo>
                  <a:pt x="1264568" y="1964428"/>
                  <a:pt x="1551127" y="1844222"/>
                  <a:pt x="1738142" y="1617523"/>
                </a:cubicBezTo>
                <a:lnTo>
                  <a:pt x="1684522" y="1587073"/>
                </a:lnTo>
                <a:lnTo>
                  <a:pt x="1866485" y="1513281"/>
                </a:lnTo>
                <a:lnTo>
                  <a:pt x="1874234" y="1694809"/>
                </a:lnTo>
                <a:lnTo>
                  <a:pt x="1820558" y="1664327"/>
                </a:lnTo>
                <a:cubicBezTo>
                  <a:pt x="1616341" y="1920402"/>
                  <a:pt x="1298369" y="2058455"/>
                  <a:pt x="971840" y="2032814"/>
                </a:cubicBezTo>
                <a:cubicBezTo>
                  <a:pt x="645311" y="2007173"/>
                  <a:pt x="352785" y="1821178"/>
                  <a:pt x="191043" y="1536366"/>
                </a:cubicBezTo>
                <a:lnTo>
                  <a:pt x="191044" y="1536366"/>
                </a:lnTo>
                <a:close/>
              </a:path>
            </a:pathLst>
          </a:custGeom>
          <a:solidFill>
            <a:schemeClr val="accent1"/>
          </a:solidFill>
          <a:ln>
            <a:noFill/>
          </a:ln>
        </p:spPr>
        <p:txBody>
          <a:bodyPr/>
          <a:lstStyle/>
          <a:p>
            <a:endParaRPr lang="zh-CN" altLang="en-US">
              <a:latin typeface="Arial"/>
              <a:ea typeface="微软雅黑"/>
              <a:sym typeface="Arial"/>
            </a:endParaRPr>
          </a:p>
        </p:txBody>
      </p:sp>
      <p:sp>
        <p:nvSpPr>
          <p:cNvPr id="37893" name="Freeform 68"/>
          <p:cNvSpPr>
            <a:spLocks/>
          </p:cNvSpPr>
          <p:nvPr/>
        </p:nvSpPr>
        <p:spPr bwMode="auto">
          <a:xfrm>
            <a:off x="1872468" y="2541092"/>
            <a:ext cx="1742868" cy="1438158"/>
          </a:xfrm>
          <a:custGeom>
            <a:avLst/>
            <a:gdLst>
              <a:gd name="T0" fmla="*/ 0 w 1368949"/>
              <a:gd name="T1" fmla="*/ 136367 h 1129097"/>
              <a:gd name="T2" fmla="*/ 39923 w 1368949"/>
              <a:gd name="T3" fmla="*/ 39941 h 1129097"/>
              <a:gd name="T4" fmla="*/ 136306 w 1368949"/>
              <a:gd name="T5" fmla="*/ 1 h 1129097"/>
              <a:gd name="T6" fmla="*/ 1516284 w 1368949"/>
              <a:gd name="T7" fmla="*/ 0 h 1129097"/>
              <a:gd name="T8" fmla="*/ 1612665 w 1368949"/>
              <a:gd name="T9" fmla="*/ 39941 h 1129097"/>
              <a:gd name="T10" fmla="*/ 1652587 w 1368949"/>
              <a:gd name="T11" fmla="*/ 136368 h 1129097"/>
              <a:gd name="T12" fmla="*/ 1652588 w 1368949"/>
              <a:gd name="T13" fmla="*/ 1227295 h 1129097"/>
              <a:gd name="T14" fmla="*/ 1612665 w 1368949"/>
              <a:gd name="T15" fmla="*/ 1323721 h 1129097"/>
              <a:gd name="T16" fmla="*/ 1516284 w 1368949"/>
              <a:gd name="T17" fmla="*/ 1363662 h 1129097"/>
              <a:gd name="T18" fmla="*/ 136304 w 1368949"/>
              <a:gd name="T19" fmla="*/ 1363662 h 1129097"/>
              <a:gd name="T20" fmla="*/ 39923 w 1368949"/>
              <a:gd name="T21" fmla="*/ 1323721 h 1129097"/>
              <a:gd name="T22" fmla="*/ 0 w 1368949"/>
              <a:gd name="T23" fmla="*/ 1227295 h 1129097"/>
              <a:gd name="T24" fmla="*/ 0 w 1368949"/>
              <a:gd name="T25" fmla="*/ 136367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9525" cap="flat" cmpd="sng">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100828" tIns="100828" rIns="100828" bIns="441051"/>
          <a:lstStyle/>
          <a:p>
            <a:endParaRPr lang="zh-CN" altLang="en-US">
              <a:latin typeface="Arial"/>
              <a:ea typeface="微软雅黑"/>
              <a:sym typeface="Arial"/>
            </a:endParaRPr>
          </a:p>
        </p:txBody>
      </p:sp>
      <p:sp>
        <p:nvSpPr>
          <p:cNvPr id="37894" name="Freeform 70"/>
          <p:cNvSpPr>
            <a:spLocks noChangeArrowheads="1"/>
          </p:cNvSpPr>
          <p:nvPr/>
        </p:nvSpPr>
        <p:spPr bwMode="auto">
          <a:xfrm>
            <a:off x="2259215" y="3671193"/>
            <a:ext cx="1550332" cy="616115"/>
          </a:xfrm>
          <a:custGeom>
            <a:avLst/>
            <a:gdLst>
              <a:gd name="T0" fmla="*/ 0 w 1216844"/>
              <a:gd name="T1" fmla="*/ 70549 h 483898"/>
              <a:gd name="T2" fmla="*/ 20676 w 1216844"/>
              <a:gd name="T3" fmla="*/ 20663 h 483898"/>
              <a:gd name="T4" fmla="*/ 70594 w 1216844"/>
              <a:gd name="T5" fmla="*/ 0 h 483898"/>
              <a:gd name="T6" fmla="*/ 1704613 w 1216844"/>
              <a:gd name="T7" fmla="*/ 0 h 483898"/>
              <a:gd name="T8" fmla="*/ 1754531 w 1216844"/>
              <a:gd name="T9" fmla="*/ 20663 h 483898"/>
              <a:gd name="T10" fmla="*/ 1775207 w 1216844"/>
              <a:gd name="T11" fmla="*/ 70549 h 483898"/>
              <a:gd name="T12" fmla="*/ 1775207 w 1216844"/>
              <a:gd name="T13" fmla="*/ 634933 h 483898"/>
              <a:gd name="T14" fmla="*/ 1754531 w 1216844"/>
              <a:gd name="T15" fmla="*/ 684819 h 483898"/>
              <a:gd name="T16" fmla="*/ 1704613 w 1216844"/>
              <a:gd name="T17" fmla="*/ 705482 h 483898"/>
              <a:gd name="T18" fmla="*/ 70594 w 1216844"/>
              <a:gd name="T19" fmla="*/ 705482 h 483898"/>
              <a:gd name="T20" fmla="*/ 20676 w 1216844"/>
              <a:gd name="T21" fmla="*/ 684819 h 483898"/>
              <a:gd name="T22" fmla="*/ 0 w 1216844"/>
              <a:gd name="T23" fmla="*/ 634933 h 483898"/>
              <a:gd name="T24" fmla="*/ 0 w 1216844"/>
              <a:gd name="T25" fmla="*/ 70549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1"/>
          </a:solidFill>
          <a:ln>
            <a:noFill/>
          </a:ln>
        </p:spPr>
        <p:txBody>
          <a:bodyPr lIns="92256" tIns="68147" rIns="92256" bIns="68147" anchor="ctr"/>
          <a:lstStyle>
            <a:lvl1pPr defTabSz="1598613">
              <a:defRPr>
                <a:solidFill>
                  <a:schemeClr val="tx1"/>
                </a:solidFill>
                <a:latin typeface="Calibri" panose="020F0502020204030204" pitchFamily="34" charset="0"/>
                <a:ea typeface="宋体" panose="02010600030101010101" pitchFamily="2" charset="-122"/>
              </a:defRPr>
            </a:lvl1pPr>
            <a:lvl2pPr marL="742950" indent="-285750" defTabSz="1598613">
              <a:defRPr>
                <a:solidFill>
                  <a:schemeClr val="tx1"/>
                </a:solidFill>
                <a:latin typeface="Calibri" panose="020F0502020204030204" pitchFamily="34" charset="0"/>
                <a:ea typeface="宋体" panose="02010600030101010101" pitchFamily="2" charset="-122"/>
              </a:defRPr>
            </a:lvl2pPr>
            <a:lvl3pPr marL="1143000" indent="-228600" defTabSz="1598613">
              <a:defRPr>
                <a:solidFill>
                  <a:schemeClr val="tx1"/>
                </a:solidFill>
                <a:latin typeface="Calibri" panose="020F0502020204030204" pitchFamily="34" charset="0"/>
                <a:ea typeface="宋体" panose="02010600030101010101" pitchFamily="2" charset="-122"/>
              </a:defRPr>
            </a:lvl3pPr>
            <a:lvl4pPr marL="1600200" indent="-228600" defTabSz="1598613">
              <a:defRPr>
                <a:solidFill>
                  <a:schemeClr val="tx1"/>
                </a:solidFill>
                <a:latin typeface="Calibri" panose="020F0502020204030204" pitchFamily="34" charset="0"/>
                <a:ea typeface="宋体" panose="02010600030101010101" pitchFamily="2" charset="-122"/>
              </a:defRPr>
            </a:lvl4pPr>
            <a:lvl5pPr marL="2057400" indent="-228600" defTabSz="1598613">
              <a:defRPr>
                <a:solidFill>
                  <a:schemeClr val="tx1"/>
                </a:solidFill>
                <a:latin typeface="Calibri" panose="020F0502020204030204" pitchFamily="34" charset="0"/>
                <a:ea typeface="宋体" panose="02010600030101010101" pitchFamily="2" charset="-122"/>
              </a:defRPr>
            </a:lvl5pPr>
            <a:lvl6pPr marL="25146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spcAft>
                <a:spcPct val="35000"/>
              </a:spcAft>
            </a:pPr>
            <a:r>
              <a:rPr lang="en-US" altLang="zh-CN" b="1" dirty="0">
                <a:solidFill>
                  <a:srgbClr val="FFFFFF"/>
                </a:solidFill>
                <a:latin typeface="Arial"/>
                <a:ea typeface="微软雅黑"/>
                <a:sym typeface="Arial"/>
              </a:rPr>
              <a:t>90%</a:t>
            </a:r>
          </a:p>
        </p:txBody>
      </p:sp>
      <p:sp>
        <p:nvSpPr>
          <p:cNvPr id="37895" name="Circular Arrow 72"/>
          <p:cNvSpPr>
            <a:spLocks/>
          </p:cNvSpPr>
          <p:nvPr/>
        </p:nvSpPr>
        <p:spPr bwMode="auto">
          <a:xfrm>
            <a:off x="5189107" y="1705654"/>
            <a:ext cx="2435996" cy="2434322"/>
          </a:xfrm>
          <a:custGeom>
            <a:avLst/>
            <a:gdLst>
              <a:gd name="T0" fmla="*/ 204840 w 2309415"/>
              <a:gd name="T1" fmla="*/ 614949 h 2309415"/>
              <a:gd name="T2" fmla="*/ 1077572 w 2309415"/>
              <a:gd name="T3" fmla="*/ 65025 h 2309415"/>
              <a:gd name="T4" fmla="*/ 2019266 w 2309415"/>
              <a:gd name="T5" fmla="*/ 486287 h 2309415"/>
              <a:gd name="T6" fmla="*/ 2073036 w 2309415"/>
              <a:gd name="T7" fmla="*/ 455773 h 2309415"/>
              <a:gd name="T8" fmla="*/ 2064309 w 2309415"/>
              <a:gd name="T9" fmla="*/ 638026 h 2309415"/>
              <a:gd name="T10" fmla="*/ 1883310 w 2309415"/>
              <a:gd name="T11" fmla="*/ 563443 h 2309415"/>
              <a:gd name="T12" fmla="*/ 1937039 w 2309415"/>
              <a:gd name="T13" fmla="*/ 532951 h 2309415"/>
              <a:gd name="T14" fmla="*/ 1077533 w 2309415"/>
              <a:gd name="T15" fmla="*/ 158746 h 2309415"/>
              <a:gd name="T16" fmla="*/ 286165 w 2309415"/>
              <a:gd name="T17" fmla="*/ 661102 h 2309415"/>
              <a:gd name="T18" fmla="*/ 204840 w 2309415"/>
              <a:gd name="T19" fmla="*/ 614949 h 23094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9415" h="2309415">
                <a:moveTo>
                  <a:pt x="204805" y="615266"/>
                </a:moveTo>
                <a:cubicBezTo>
                  <a:pt x="385300" y="297432"/>
                  <a:pt x="712794" y="90930"/>
                  <a:pt x="1077387" y="65059"/>
                </a:cubicBezTo>
                <a:cubicBezTo>
                  <a:pt x="1441979" y="39188"/>
                  <a:pt x="1795352" y="197376"/>
                  <a:pt x="2018919" y="486538"/>
                </a:cubicBezTo>
                <a:lnTo>
                  <a:pt x="2072680" y="456008"/>
                </a:lnTo>
                <a:lnTo>
                  <a:pt x="2063954" y="638355"/>
                </a:lnTo>
                <a:lnTo>
                  <a:pt x="1882986" y="563733"/>
                </a:lnTo>
                <a:lnTo>
                  <a:pt x="1936706" y="533226"/>
                </a:lnTo>
                <a:cubicBezTo>
                  <a:pt x="1730231" y="273423"/>
                  <a:pt x="1408209" y="133127"/>
                  <a:pt x="1077348" y="158828"/>
                </a:cubicBezTo>
                <a:cubicBezTo>
                  <a:pt x="746487" y="184529"/>
                  <a:pt x="449993" y="372871"/>
                  <a:pt x="286116" y="661443"/>
                </a:cubicBezTo>
                <a:lnTo>
                  <a:pt x="204805" y="615266"/>
                </a:lnTo>
                <a:close/>
              </a:path>
            </a:pathLst>
          </a:custGeom>
          <a:solidFill>
            <a:schemeClr val="accent2"/>
          </a:solidFill>
          <a:ln>
            <a:noFill/>
          </a:ln>
        </p:spPr>
        <p:txBody>
          <a:bodyPr/>
          <a:lstStyle/>
          <a:p>
            <a:endParaRPr lang="zh-CN" altLang="en-US">
              <a:latin typeface="Arial"/>
              <a:ea typeface="微软雅黑"/>
              <a:sym typeface="Arial"/>
            </a:endParaRPr>
          </a:p>
        </p:txBody>
      </p:sp>
      <p:sp>
        <p:nvSpPr>
          <p:cNvPr id="37896" name="Freeform 71"/>
          <p:cNvSpPr>
            <a:spLocks/>
          </p:cNvSpPr>
          <p:nvPr/>
        </p:nvSpPr>
        <p:spPr bwMode="auto">
          <a:xfrm>
            <a:off x="4278330" y="2541092"/>
            <a:ext cx="1744542" cy="1438158"/>
          </a:xfrm>
          <a:custGeom>
            <a:avLst/>
            <a:gdLst>
              <a:gd name="T0" fmla="*/ 0 w 1368949"/>
              <a:gd name="T1" fmla="*/ 164676 h 1129097"/>
              <a:gd name="T2" fmla="*/ 48258 w 1368949"/>
              <a:gd name="T3" fmla="*/ 48234 h 1129097"/>
              <a:gd name="T4" fmla="*/ 164761 w 1368949"/>
              <a:gd name="T5" fmla="*/ 1 h 1129097"/>
              <a:gd name="T6" fmla="*/ 1832828 w 1368949"/>
              <a:gd name="T7" fmla="*/ 0 h 1129097"/>
              <a:gd name="T8" fmla="*/ 1949329 w 1368949"/>
              <a:gd name="T9" fmla="*/ 48234 h 1129097"/>
              <a:gd name="T10" fmla="*/ 1997586 w 1368949"/>
              <a:gd name="T11" fmla="*/ 164679 h 1129097"/>
              <a:gd name="T12" fmla="*/ 1997587 w 1368949"/>
              <a:gd name="T13" fmla="*/ 1482086 h 1129097"/>
              <a:gd name="T14" fmla="*/ 1949329 w 1368949"/>
              <a:gd name="T15" fmla="*/ 1598529 h 1129097"/>
              <a:gd name="T16" fmla="*/ 1832828 w 1368949"/>
              <a:gd name="T17" fmla="*/ 1646762 h 1129097"/>
              <a:gd name="T18" fmla="*/ 164759 w 1368949"/>
              <a:gd name="T19" fmla="*/ 1646762 h 1129097"/>
              <a:gd name="T20" fmla="*/ 48258 w 1368949"/>
              <a:gd name="T21" fmla="*/ 1598529 h 1129097"/>
              <a:gd name="T22" fmla="*/ 0 w 1368949"/>
              <a:gd name="T23" fmla="*/ 1482086 h 1129097"/>
              <a:gd name="T24" fmla="*/ 0 w 1368949"/>
              <a:gd name="T25" fmla="*/ 164676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68949"/>
              <a:gd name="T40" fmla="*/ 0 h 1129097"/>
              <a:gd name="T41" fmla="*/ 1368949 w 1368949"/>
              <a:gd name="T42" fmla="*/ 1129097 h 11290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100828" tIns="441050" rIns="100828" bIns="100830"/>
          <a:lstStyle>
            <a:lvl1pPr marL="342900" indent="-342900" defTabSz="1420813">
              <a:defRPr>
                <a:solidFill>
                  <a:schemeClr val="tx1"/>
                </a:solidFill>
                <a:latin typeface="Calibri" panose="020F0502020204030204" pitchFamily="34" charset="0"/>
                <a:ea typeface="宋体" panose="02010600030101010101" pitchFamily="2" charset="-122"/>
              </a:defRPr>
            </a:lvl1pPr>
            <a:lvl2pPr marL="303213" indent="-303213" defTabSz="1420813">
              <a:defRPr>
                <a:solidFill>
                  <a:schemeClr val="tx1"/>
                </a:solidFill>
                <a:latin typeface="Calibri" panose="020F0502020204030204" pitchFamily="34" charset="0"/>
                <a:ea typeface="宋体" panose="02010600030101010101" pitchFamily="2" charset="-122"/>
              </a:defRPr>
            </a:lvl2pPr>
            <a:lvl3pPr marL="1143000" indent="-228600" defTabSz="1420813">
              <a:defRPr>
                <a:solidFill>
                  <a:schemeClr val="tx1"/>
                </a:solidFill>
                <a:latin typeface="Calibri" panose="020F0502020204030204" pitchFamily="34" charset="0"/>
                <a:ea typeface="宋体" panose="02010600030101010101" pitchFamily="2" charset="-122"/>
              </a:defRPr>
            </a:lvl3pPr>
            <a:lvl4pPr marL="1600200" indent="-228600" defTabSz="1420813">
              <a:defRPr>
                <a:solidFill>
                  <a:schemeClr val="tx1"/>
                </a:solidFill>
                <a:latin typeface="Calibri" panose="020F0502020204030204" pitchFamily="34" charset="0"/>
                <a:ea typeface="宋体" panose="02010600030101010101" pitchFamily="2" charset="-122"/>
              </a:defRPr>
            </a:lvl4pPr>
            <a:lvl5pPr marL="2057400" indent="-228600" defTabSz="1420813">
              <a:defRPr>
                <a:solidFill>
                  <a:schemeClr val="tx1"/>
                </a:solidFill>
                <a:latin typeface="Calibri" panose="020F0502020204030204" pitchFamily="34" charset="0"/>
                <a:ea typeface="宋体" panose="02010600030101010101" pitchFamily="2" charset="-122"/>
              </a:defRPr>
            </a:lvl5pPr>
            <a:lvl6pPr marL="25146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endParaRPr lang="en-US" altLang="zh-CN" sz="3375">
              <a:solidFill>
                <a:srgbClr val="0E5A8B"/>
              </a:solidFill>
              <a:latin typeface="Arial"/>
              <a:ea typeface="微软雅黑"/>
              <a:sym typeface="Arial"/>
            </a:endParaRPr>
          </a:p>
          <a:p>
            <a:pPr lvl="1" eaLnBrk="1" hangingPunct="1">
              <a:lnSpc>
                <a:spcPct val="90000"/>
              </a:lnSpc>
              <a:spcAft>
                <a:spcPct val="15000"/>
              </a:spcAft>
              <a:buFont typeface="Arial" panose="020B0604020202020204" pitchFamily="34" charset="0"/>
              <a:buChar char="•"/>
            </a:pPr>
            <a:endParaRPr lang="en-US" altLang="zh-CN" sz="3375">
              <a:solidFill>
                <a:srgbClr val="0E5A8B"/>
              </a:solidFill>
              <a:latin typeface="Arial"/>
              <a:ea typeface="微软雅黑"/>
              <a:sym typeface="Arial"/>
            </a:endParaRPr>
          </a:p>
        </p:txBody>
      </p:sp>
      <p:sp>
        <p:nvSpPr>
          <p:cNvPr id="37897" name="Freeform 73"/>
          <p:cNvSpPr>
            <a:spLocks noChangeArrowheads="1"/>
          </p:cNvSpPr>
          <p:nvPr/>
        </p:nvSpPr>
        <p:spPr bwMode="auto">
          <a:xfrm>
            <a:off x="4666750" y="2233034"/>
            <a:ext cx="1548657" cy="616115"/>
          </a:xfrm>
          <a:custGeom>
            <a:avLst/>
            <a:gdLst>
              <a:gd name="T0" fmla="*/ 0 w 1216844"/>
              <a:gd name="T1" fmla="*/ 70549 h 483898"/>
              <a:gd name="T2" fmla="*/ 20654 w 1216844"/>
              <a:gd name="T3" fmla="*/ 20663 h 483898"/>
              <a:gd name="T4" fmla="*/ 70518 w 1216844"/>
              <a:gd name="T5" fmla="*/ 0 h 483898"/>
              <a:gd name="T6" fmla="*/ 1702771 w 1216844"/>
              <a:gd name="T7" fmla="*/ 0 h 483898"/>
              <a:gd name="T8" fmla="*/ 1752636 w 1216844"/>
              <a:gd name="T9" fmla="*/ 20663 h 483898"/>
              <a:gd name="T10" fmla="*/ 1773290 w 1216844"/>
              <a:gd name="T11" fmla="*/ 70549 h 483898"/>
              <a:gd name="T12" fmla="*/ 1773290 w 1216844"/>
              <a:gd name="T13" fmla="*/ 634933 h 483898"/>
              <a:gd name="T14" fmla="*/ 1752636 w 1216844"/>
              <a:gd name="T15" fmla="*/ 684819 h 483898"/>
              <a:gd name="T16" fmla="*/ 1702771 w 1216844"/>
              <a:gd name="T17" fmla="*/ 705482 h 483898"/>
              <a:gd name="T18" fmla="*/ 70518 w 1216844"/>
              <a:gd name="T19" fmla="*/ 705482 h 483898"/>
              <a:gd name="T20" fmla="*/ 20654 w 1216844"/>
              <a:gd name="T21" fmla="*/ 684819 h 483898"/>
              <a:gd name="T22" fmla="*/ 0 w 1216844"/>
              <a:gd name="T23" fmla="*/ 634933 h 483898"/>
              <a:gd name="T24" fmla="*/ 0 w 1216844"/>
              <a:gd name="T25" fmla="*/ 70549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2"/>
          </a:solidFill>
          <a:ln>
            <a:noFill/>
          </a:ln>
        </p:spPr>
        <p:txBody>
          <a:bodyPr lIns="92256" tIns="68147" rIns="92256" bIns="68147" anchor="ctr"/>
          <a:lstStyle>
            <a:lvl1pPr defTabSz="1598613">
              <a:defRPr>
                <a:solidFill>
                  <a:schemeClr val="tx1"/>
                </a:solidFill>
                <a:latin typeface="Calibri" panose="020F0502020204030204" pitchFamily="34" charset="0"/>
                <a:ea typeface="宋体" panose="02010600030101010101" pitchFamily="2" charset="-122"/>
              </a:defRPr>
            </a:lvl1pPr>
            <a:lvl2pPr marL="742950" indent="-285750" defTabSz="1598613">
              <a:defRPr>
                <a:solidFill>
                  <a:schemeClr val="tx1"/>
                </a:solidFill>
                <a:latin typeface="Calibri" panose="020F0502020204030204" pitchFamily="34" charset="0"/>
                <a:ea typeface="宋体" panose="02010600030101010101" pitchFamily="2" charset="-122"/>
              </a:defRPr>
            </a:lvl2pPr>
            <a:lvl3pPr marL="1143000" indent="-228600" defTabSz="1598613">
              <a:defRPr>
                <a:solidFill>
                  <a:schemeClr val="tx1"/>
                </a:solidFill>
                <a:latin typeface="Calibri" panose="020F0502020204030204" pitchFamily="34" charset="0"/>
                <a:ea typeface="宋体" panose="02010600030101010101" pitchFamily="2" charset="-122"/>
              </a:defRPr>
            </a:lvl3pPr>
            <a:lvl4pPr marL="1600200" indent="-228600" defTabSz="1598613">
              <a:defRPr>
                <a:solidFill>
                  <a:schemeClr val="tx1"/>
                </a:solidFill>
                <a:latin typeface="Calibri" panose="020F0502020204030204" pitchFamily="34" charset="0"/>
                <a:ea typeface="宋体" panose="02010600030101010101" pitchFamily="2" charset="-122"/>
              </a:defRPr>
            </a:lvl4pPr>
            <a:lvl5pPr marL="2057400" indent="-228600" defTabSz="1598613">
              <a:defRPr>
                <a:solidFill>
                  <a:schemeClr val="tx1"/>
                </a:solidFill>
                <a:latin typeface="Calibri" panose="020F0502020204030204" pitchFamily="34" charset="0"/>
                <a:ea typeface="宋体" panose="02010600030101010101" pitchFamily="2" charset="-122"/>
              </a:defRPr>
            </a:lvl5pPr>
            <a:lvl6pPr marL="25146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spcAft>
                <a:spcPct val="35000"/>
              </a:spcAft>
            </a:pPr>
            <a:r>
              <a:rPr lang="en-US" altLang="zh-CN" b="1">
                <a:solidFill>
                  <a:srgbClr val="FFFFFF"/>
                </a:solidFill>
                <a:latin typeface="Arial"/>
                <a:ea typeface="微软雅黑"/>
                <a:sym typeface="Arial"/>
              </a:rPr>
              <a:t>80%</a:t>
            </a:r>
          </a:p>
        </p:txBody>
      </p:sp>
      <p:sp>
        <p:nvSpPr>
          <p:cNvPr id="37898" name="Freeform 74"/>
          <p:cNvSpPr>
            <a:spLocks/>
          </p:cNvSpPr>
          <p:nvPr/>
        </p:nvSpPr>
        <p:spPr bwMode="auto">
          <a:xfrm>
            <a:off x="6685865" y="2541092"/>
            <a:ext cx="1742867" cy="1438158"/>
          </a:xfrm>
          <a:custGeom>
            <a:avLst/>
            <a:gdLst>
              <a:gd name="T0" fmla="*/ 0 w 1368949"/>
              <a:gd name="T1" fmla="*/ 164676 h 1129097"/>
              <a:gd name="T2" fmla="*/ 48212 w 1368949"/>
              <a:gd name="T3" fmla="*/ 48234 h 1129097"/>
              <a:gd name="T4" fmla="*/ 164603 w 1368949"/>
              <a:gd name="T5" fmla="*/ 1 h 1129097"/>
              <a:gd name="T6" fmla="*/ 1831068 w 1368949"/>
              <a:gd name="T7" fmla="*/ 0 h 1129097"/>
              <a:gd name="T8" fmla="*/ 1947457 w 1368949"/>
              <a:gd name="T9" fmla="*/ 48234 h 1129097"/>
              <a:gd name="T10" fmla="*/ 1995668 w 1368949"/>
              <a:gd name="T11" fmla="*/ 164679 h 1129097"/>
              <a:gd name="T12" fmla="*/ 1995669 w 1368949"/>
              <a:gd name="T13" fmla="*/ 1482086 h 1129097"/>
              <a:gd name="T14" fmla="*/ 1947457 w 1368949"/>
              <a:gd name="T15" fmla="*/ 1598529 h 1129097"/>
              <a:gd name="T16" fmla="*/ 1831068 w 1368949"/>
              <a:gd name="T17" fmla="*/ 1646762 h 1129097"/>
              <a:gd name="T18" fmla="*/ 164601 w 1368949"/>
              <a:gd name="T19" fmla="*/ 1646762 h 1129097"/>
              <a:gd name="T20" fmla="*/ 48212 w 1368949"/>
              <a:gd name="T21" fmla="*/ 1598529 h 1129097"/>
              <a:gd name="T22" fmla="*/ 0 w 1368949"/>
              <a:gd name="T23" fmla="*/ 1482086 h 1129097"/>
              <a:gd name="T24" fmla="*/ 0 w 1368949"/>
              <a:gd name="T25" fmla="*/ 164676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68949"/>
              <a:gd name="T40" fmla="*/ 0 h 1129097"/>
              <a:gd name="T41" fmla="*/ 1368949 w 1368949"/>
              <a:gd name="T42" fmla="*/ 1129097 h 11290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9525">
            <a:solidFill>
              <a:schemeClr val="accent3"/>
            </a:solidFill>
            <a:miter lim="800000"/>
            <a:headEnd/>
            <a:tailEnd/>
          </a:ln>
          <a:extLst>
            <a:ext uri="{909E8E84-426E-40DD-AFC4-6F175D3DCCD1}">
              <a14:hiddenFill xmlns:a14="http://schemas.microsoft.com/office/drawing/2010/main">
                <a:solidFill>
                  <a:srgbClr val="FFFFFF"/>
                </a:solidFill>
              </a14:hiddenFill>
            </a:ext>
          </a:extLst>
        </p:spPr>
        <p:txBody>
          <a:bodyPr lIns="100828" tIns="100828" rIns="100828" bIns="441051"/>
          <a:lstStyle>
            <a:lvl1pPr marL="342900" indent="-342900" defTabSz="1420813">
              <a:defRPr>
                <a:solidFill>
                  <a:schemeClr val="tx1"/>
                </a:solidFill>
                <a:latin typeface="Calibri" panose="020F0502020204030204" pitchFamily="34" charset="0"/>
                <a:ea typeface="宋体" panose="02010600030101010101" pitchFamily="2" charset="-122"/>
              </a:defRPr>
            </a:lvl1pPr>
            <a:lvl2pPr marL="303213" indent="-303213" defTabSz="1420813">
              <a:defRPr>
                <a:solidFill>
                  <a:schemeClr val="tx1"/>
                </a:solidFill>
                <a:latin typeface="Calibri" panose="020F0502020204030204" pitchFamily="34" charset="0"/>
                <a:ea typeface="宋体" panose="02010600030101010101" pitchFamily="2" charset="-122"/>
              </a:defRPr>
            </a:lvl2pPr>
            <a:lvl3pPr marL="1143000" indent="-228600" defTabSz="1420813">
              <a:defRPr>
                <a:solidFill>
                  <a:schemeClr val="tx1"/>
                </a:solidFill>
                <a:latin typeface="Calibri" panose="020F0502020204030204" pitchFamily="34" charset="0"/>
                <a:ea typeface="宋体" panose="02010600030101010101" pitchFamily="2" charset="-122"/>
              </a:defRPr>
            </a:lvl3pPr>
            <a:lvl4pPr marL="1600200" indent="-228600" defTabSz="1420813">
              <a:defRPr>
                <a:solidFill>
                  <a:schemeClr val="tx1"/>
                </a:solidFill>
                <a:latin typeface="Calibri" panose="020F0502020204030204" pitchFamily="34" charset="0"/>
                <a:ea typeface="宋体" panose="02010600030101010101" pitchFamily="2" charset="-122"/>
              </a:defRPr>
            </a:lvl4pPr>
            <a:lvl5pPr marL="2057400" indent="-228600" defTabSz="1420813">
              <a:defRPr>
                <a:solidFill>
                  <a:schemeClr val="tx1"/>
                </a:solidFill>
                <a:latin typeface="Calibri" panose="020F0502020204030204" pitchFamily="34" charset="0"/>
                <a:ea typeface="宋体" panose="02010600030101010101" pitchFamily="2" charset="-122"/>
              </a:defRPr>
            </a:lvl5pPr>
            <a:lvl6pPr marL="25146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endParaRPr lang="en-US" altLang="zh-CN" sz="3375">
              <a:solidFill>
                <a:srgbClr val="000000"/>
              </a:solidFill>
              <a:latin typeface="Arial"/>
              <a:ea typeface="微软雅黑"/>
              <a:sym typeface="Arial"/>
            </a:endParaRPr>
          </a:p>
          <a:p>
            <a:pPr lvl="1" eaLnBrk="1" hangingPunct="1">
              <a:lnSpc>
                <a:spcPct val="90000"/>
              </a:lnSpc>
              <a:spcAft>
                <a:spcPct val="15000"/>
              </a:spcAft>
              <a:buFont typeface="Arial" panose="020B0604020202020204" pitchFamily="34" charset="0"/>
              <a:buChar char="•"/>
            </a:pPr>
            <a:endParaRPr lang="en-US" altLang="zh-CN" sz="3375">
              <a:solidFill>
                <a:srgbClr val="000000"/>
              </a:solidFill>
              <a:latin typeface="Arial"/>
              <a:ea typeface="微软雅黑"/>
              <a:sym typeface="Arial"/>
            </a:endParaRPr>
          </a:p>
        </p:txBody>
      </p:sp>
      <p:sp>
        <p:nvSpPr>
          <p:cNvPr id="37899" name="Freeform 75"/>
          <p:cNvSpPr>
            <a:spLocks noChangeArrowheads="1"/>
          </p:cNvSpPr>
          <p:nvPr/>
        </p:nvSpPr>
        <p:spPr bwMode="auto">
          <a:xfrm>
            <a:off x="7072610" y="3671193"/>
            <a:ext cx="1550332" cy="616115"/>
          </a:xfrm>
          <a:custGeom>
            <a:avLst/>
            <a:gdLst>
              <a:gd name="T0" fmla="*/ 0 w 1216844"/>
              <a:gd name="T1" fmla="*/ 70549 h 483898"/>
              <a:gd name="T2" fmla="*/ 20676 w 1216844"/>
              <a:gd name="T3" fmla="*/ 20663 h 483898"/>
              <a:gd name="T4" fmla="*/ 70594 w 1216844"/>
              <a:gd name="T5" fmla="*/ 0 h 483898"/>
              <a:gd name="T6" fmla="*/ 1704613 w 1216844"/>
              <a:gd name="T7" fmla="*/ 0 h 483898"/>
              <a:gd name="T8" fmla="*/ 1754531 w 1216844"/>
              <a:gd name="T9" fmla="*/ 20663 h 483898"/>
              <a:gd name="T10" fmla="*/ 1775207 w 1216844"/>
              <a:gd name="T11" fmla="*/ 70549 h 483898"/>
              <a:gd name="T12" fmla="*/ 1775207 w 1216844"/>
              <a:gd name="T13" fmla="*/ 634933 h 483898"/>
              <a:gd name="T14" fmla="*/ 1754531 w 1216844"/>
              <a:gd name="T15" fmla="*/ 684819 h 483898"/>
              <a:gd name="T16" fmla="*/ 1704613 w 1216844"/>
              <a:gd name="T17" fmla="*/ 705482 h 483898"/>
              <a:gd name="T18" fmla="*/ 70594 w 1216844"/>
              <a:gd name="T19" fmla="*/ 705482 h 483898"/>
              <a:gd name="T20" fmla="*/ 20676 w 1216844"/>
              <a:gd name="T21" fmla="*/ 684819 h 483898"/>
              <a:gd name="T22" fmla="*/ 0 w 1216844"/>
              <a:gd name="T23" fmla="*/ 634933 h 483898"/>
              <a:gd name="T24" fmla="*/ 0 w 1216844"/>
              <a:gd name="T25" fmla="*/ 70549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3"/>
          </a:solidFill>
          <a:ln>
            <a:noFill/>
          </a:ln>
        </p:spPr>
        <p:txBody>
          <a:bodyPr lIns="92256" tIns="68147" rIns="92256" bIns="68147" anchor="ctr"/>
          <a:lstStyle>
            <a:lvl1pPr defTabSz="1598613">
              <a:defRPr>
                <a:solidFill>
                  <a:schemeClr val="tx1"/>
                </a:solidFill>
                <a:latin typeface="Calibri" panose="020F0502020204030204" pitchFamily="34" charset="0"/>
                <a:ea typeface="宋体" panose="02010600030101010101" pitchFamily="2" charset="-122"/>
              </a:defRPr>
            </a:lvl1pPr>
            <a:lvl2pPr marL="742950" indent="-285750" defTabSz="1598613">
              <a:defRPr>
                <a:solidFill>
                  <a:schemeClr val="tx1"/>
                </a:solidFill>
                <a:latin typeface="Calibri" panose="020F0502020204030204" pitchFamily="34" charset="0"/>
                <a:ea typeface="宋体" panose="02010600030101010101" pitchFamily="2" charset="-122"/>
              </a:defRPr>
            </a:lvl2pPr>
            <a:lvl3pPr marL="1143000" indent="-228600" defTabSz="1598613">
              <a:defRPr>
                <a:solidFill>
                  <a:schemeClr val="tx1"/>
                </a:solidFill>
                <a:latin typeface="Calibri" panose="020F0502020204030204" pitchFamily="34" charset="0"/>
                <a:ea typeface="宋体" panose="02010600030101010101" pitchFamily="2" charset="-122"/>
              </a:defRPr>
            </a:lvl3pPr>
            <a:lvl4pPr marL="1600200" indent="-228600" defTabSz="1598613">
              <a:defRPr>
                <a:solidFill>
                  <a:schemeClr val="tx1"/>
                </a:solidFill>
                <a:latin typeface="Calibri" panose="020F0502020204030204" pitchFamily="34" charset="0"/>
                <a:ea typeface="宋体" panose="02010600030101010101" pitchFamily="2" charset="-122"/>
              </a:defRPr>
            </a:lvl4pPr>
            <a:lvl5pPr marL="2057400" indent="-228600" defTabSz="1598613">
              <a:defRPr>
                <a:solidFill>
                  <a:schemeClr val="tx1"/>
                </a:solidFill>
                <a:latin typeface="Calibri" panose="020F0502020204030204" pitchFamily="34" charset="0"/>
                <a:ea typeface="宋体" panose="02010600030101010101" pitchFamily="2" charset="-122"/>
              </a:defRPr>
            </a:lvl5pPr>
            <a:lvl6pPr marL="25146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spcAft>
                <a:spcPct val="35000"/>
              </a:spcAft>
            </a:pPr>
            <a:r>
              <a:rPr lang="en-US" altLang="zh-CN" b="1">
                <a:solidFill>
                  <a:srgbClr val="FFFFFF"/>
                </a:solidFill>
                <a:latin typeface="Arial"/>
                <a:ea typeface="微软雅黑"/>
                <a:sym typeface="Arial"/>
              </a:rPr>
              <a:t>90%</a:t>
            </a:r>
          </a:p>
        </p:txBody>
      </p:sp>
      <p:sp>
        <p:nvSpPr>
          <p:cNvPr id="37900" name="Freeform 76"/>
          <p:cNvSpPr>
            <a:spLocks/>
          </p:cNvSpPr>
          <p:nvPr/>
        </p:nvSpPr>
        <p:spPr bwMode="auto">
          <a:xfrm>
            <a:off x="9115163" y="2541092"/>
            <a:ext cx="1742868" cy="1438158"/>
          </a:xfrm>
          <a:custGeom>
            <a:avLst/>
            <a:gdLst>
              <a:gd name="T0" fmla="*/ 0 w 1368949"/>
              <a:gd name="T1" fmla="*/ 164676 h 1129097"/>
              <a:gd name="T2" fmla="*/ 48212 w 1368949"/>
              <a:gd name="T3" fmla="*/ 48234 h 1129097"/>
              <a:gd name="T4" fmla="*/ 164603 w 1368949"/>
              <a:gd name="T5" fmla="*/ 1 h 1129097"/>
              <a:gd name="T6" fmla="*/ 1831069 w 1368949"/>
              <a:gd name="T7" fmla="*/ 0 h 1129097"/>
              <a:gd name="T8" fmla="*/ 1947459 w 1368949"/>
              <a:gd name="T9" fmla="*/ 48234 h 1129097"/>
              <a:gd name="T10" fmla="*/ 1995669 w 1368949"/>
              <a:gd name="T11" fmla="*/ 164679 h 1129097"/>
              <a:gd name="T12" fmla="*/ 1995670 w 1368949"/>
              <a:gd name="T13" fmla="*/ 1482086 h 1129097"/>
              <a:gd name="T14" fmla="*/ 1947459 w 1368949"/>
              <a:gd name="T15" fmla="*/ 1598529 h 1129097"/>
              <a:gd name="T16" fmla="*/ 1831069 w 1368949"/>
              <a:gd name="T17" fmla="*/ 1646762 h 1129097"/>
              <a:gd name="T18" fmla="*/ 164601 w 1368949"/>
              <a:gd name="T19" fmla="*/ 1646762 h 1129097"/>
              <a:gd name="T20" fmla="*/ 48212 w 1368949"/>
              <a:gd name="T21" fmla="*/ 1598529 h 1129097"/>
              <a:gd name="T22" fmla="*/ 0 w 1368949"/>
              <a:gd name="T23" fmla="*/ 1482086 h 1129097"/>
              <a:gd name="T24" fmla="*/ 0 w 1368949"/>
              <a:gd name="T25" fmla="*/ 164676 h 11290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68949"/>
              <a:gd name="T40" fmla="*/ 0 h 1129097"/>
              <a:gd name="T41" fmla="*/ 1368949 w 1368949"/>
              <a:gd name="T42" fmla="*/ 1129097 h 11290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68949" h="1129097">
                <a:moveTo>
                  <a:pt x="0" y="112910"/>
                </a:moveTo>
                <a:cubicBezTo>
                  <a:pt x="0" y="82964"/>
                  <a:pt x="11896" y="54245"/>
                  <a:pt x="33071" y="33071"/>
                </a:cubicBezTo>
                <a:cubicBezTo>
                  <a:pt x="54246" y="11896"/>
                  <a:pt x="82965" y="0"/>
                  <a:pt x="112911" y="1"/>
                </a:cubicBezTo>
                <a:lnTo>
                  <a:pt x="1256039" y="0"/>
                </a:lnTo>
                <a:cubicBezTo>
                  <a:pt x="1285985" y="0"/>
                  <a:pt x="1314704" y="11896"/>
                  <a:pt x="1335878" y="33071"/>
                </a:cubicBezTo>
                <a:cubicBezTo>
                  <a:pt x="1357053" y="54246"/>
                  <a:pt x="1368949" y="82965"/>
                  <a:pt x="1368948" y="112911"/>
                </a:cubicBezTo>
                <a:cubicBezTo>
                  <a:pt x="1368948" y="414003"/>
                  <a:pt x="1368949" y="715095"/>
                  <a:pt x="1368949" y="1016187"/>
                </a:cubicBezTo>
                <a:cubicBezTo>
                  <a:pt x="1368949" y="1046133"/>
                  <a:pt x="1357053" y="1074852"/>
                  <a:pt x="1335878" y="1096026"/>
                </a:cubicBezTo>
                <a:cubicBezTo>
                  <a:pt x="1314703" y="1117201"/>
                  <a:pt x="1285984" y="1129097"/>
                  <a:pt x="1256039" y="1129097"/>
                </a:cubicBezTo>
                <a:lnTo>
                  <a:pt x="112910" y="1129097"/>
                </a:lnTo>
                <a:cubicBezTo>
                  <a:pt x="82964" y="1129097"/>
                  <a:pt x="54245" y="1117201"/>
                  <a:pt x="33071" y="1096026"/>
                </a:cubicBezTo>
                <a:cubicBezTo>
                  <a:pt x="11896" y="1074851"/>
                  <a:pt x="0" y="1046132"/>
                  <a:pt x="0" y="1016187"/>
                </a:cubicBezTo>
                <a:lnTo>
                  <a:pt x="0" y="112910"/>
                </a:lnTo>
                <a:close/>
              </a:path>
            </a:pathLst>
          </a:custGeom>
          <a:noFill/>
          <a:ln w="9525">
            <a:solidFill>
              <a:schemeClr val="accent4"/>
            </a:solidFill>
            <a:miter lim="800000"/>
            <a:headEnd/>
            <a:tailEnd/>
          </a:ln>
          <a:extLst>
            <a:ext uri="{909E8E84-426E-40DD-AFC4-6F175D3DCCD1}">
              <a14:hiddenFill xmlns:a14="http://schemas.microsoft.com/office/drawing/2010/main">
                <a:solidFill>
                  <a:srgbClr val="FFFFFF"/>
                </a:solidFill>
              </a14:hiddenFill>
            </a:ext>
          </a:extLst>
        </p:spPr>
        <p:txBody>
          <a:bodyPr lIns="100828" tIns="441050" rIns="100828" bIns="100830"/>
          <a:lstStyle>
            <a:lvl1pPr marL="342900" indent="-342900" defTabSz="1420813">
              <a:defRPr>
                <a:solidFill>
                  <a:schemeClr val="tx1"/>
                </a:solidFill>
                <a:latin typeface="Calibri" panose="020F0502020204030204" pitchFamily="34" charset="0"/>
                <a:ea typeface="宋体" panose="02010600030101010101" pitchFamily="2" charset="-122"/>
              </a:defRPr>
            </a:lvl1pPr>
            <a:lvl2pPr marL="303213" indent="-303213" defTabSz="1420813">
              <a:defRPr>
                <a:solidFill>
                  <a:schemeClr val="tx1"/>
                </a:solidFill>
                <a:latin typeface="Calibri" panose="020F0502020204030204" pitchFamily="34" charset="0"/>
                <a:ea typeface="宋体" panose="02010600030101010101" pitchFamily="2" charset="-122"/>
              </a:defRPr>
            </a:lvl2pPr>
            <a:lvl3pPr marL="1143000" indent="-228600" defTabSz="1420813">
              <a:defRPr>
                <a:solidFill>
                  <a:schemeClr val="tx1"/>
                </a:solidFill>
                <a:latin typeface="Calibri" panose="020F0502020204030204" pitchFamily="34" charset="0"/>
                <a:ea typeface="宋体" panose="02010600030101010101" pitchFamily="2" charset="-122"/>
              </a:defRPr>
            </a:lvl3pPr>
            <a:lvl4pPr marL="1600200" indent="-228600" defTabSz="1420813">
              <a:defRPr>
                <a:solidFill>
                  <a:schemeClr val="tx1"/>
                </a:solidFill>
                <a:latin typeface="Calibri" panose="020F0502020204030204" pitchFamily="34" charset="0"/>
                <a:ea typeface="宋体" panose="02010600030101010101" pitchFamily="2" charset="-122"/>
              </a:defRPr>
            </a:lvl4pPr>
            <a:lvl5pPr marL="2057400" indent="-228600" defTabSz="1420813">
              <a:defRPr>
                <a:solidFill>
                  <a:schemeClr val="tx1"/>
                </a:solidFill>
                <a:latin typeface="Calibri" panose="020F0502020204030204" pitchFamily="34" charset="0"/>
                <a:ea typeface="宋体" panose="02010600030101010101" pitchFamily="2" charset="-122"/>
              </a:defRPr>
            </a:lvl5pPr>
            <a:lvl6pPr marL="25146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4208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1" eaLnBrk="1" hangingPunct="1">
              <a:lnSpc>
                <a:spcPct val="90000"/>
              </a:lnSpc>
              <a:spcAft>
                <a:spcPct val="15000"/>
              </a:spcAft>
              <a:buFont typeface="Arial" panose="020B0604020202020204" pitchFamily="34" charset="0"/>
              <a:buChar char="•"/>
            </a:pPr>
            <a:endParaRPr lang="en-US" altLang="zh-CN" sz="3375">
              <a:solidFill>
                <a:srgbClr val="000000"/>
              </a:solidFill>
              <a:latin typeface="Arial"/>
              <a:ea typeface="微软雅黑"/>
              <a:sym typeface="Arial"/>
            </a:endParaRPr>
          </a:p>
          <a:p>
            <a:pPr lvl="1" eaLnBrk="1" hangingPunct="1">
              <a:lnSpc>
                <a:spcPct val="90000"/>
              </a:lnSpc>
              <a:spcAft>
                <a:spcPct val="15000"/>
              </a:spcAft>
              <a:buFont typeface="Arial" panose="020B0604020202020204" pitchFamily="34" charset="0"/>
              <a:buChar char="•"/>
            </a:pPr>
            <a:endParaRPr lang="en-US" altLang="zh-CN" sz="3375">
              <a:solidFill>
                <a:srgbClr val="000000"/>
              </a:solidFill>
              <a:latin typeface="Arial"/>
              <a:ea typeface="微软雅黑"/>
              <a:sym typeface="Arial"/>
            </a:endParaRPr>
          </a:p>
        </p:txBody>
      </p:sp>
      <p:sp>
        <p:nvSpPr>
          <p:cNvPr id="37901" name="Freeform 77"/>
          <p:cNvSpPr>
            <a:spLocks noChangeArrowheads="1"/>
          </p:cNvSpPr>
          <p:nvPr/>
        </p:nvSpPr>
        <p:spPr bwMode="auto">
          <a:xfrm>
            <a:off x="9501910" y="2233034"/>
            <a:ext cx="1550332" cy="616115"/>
          </a:xfrm>
          <a:custGeom>
            <a:avLst/>
            <a:gdLst>
              <a:gd name="T0" fmla="*/ 0 w 1216844"/>
              <a:gd name="T1" fmla="*/ 70549 h 483898"/>
              <a:gd name="T2" fmla="*/ 20676 w 1216844"/>
              <a:gd name="T3" fmla="*/ 20663 h 483898"/>
              <a:gd name="T4" fmla="*/ 70594 w 1216844"/>
              <a:gd name="T5" fmla="*/ 0 h 483898"/>
              <a:gd name="T6" fmla="*/ 1704613 w 1216844"/>
              <a:gd name="T7" fmla="*/ 0 h 483898"/>
              <a:gd name="T8" fmla="*/ 1754531 w 1216844"/>
              <a:gd name="T9" fmla="*/ 20663 h 483898"/>
              <a:gd name="T10" fmla="*/ 1775207 w 1216844"/>
              <a:gd name="T11" fmla="*/ 70549 h 483898"/>
              <a:gd name="T12" fmla="*/ 1775207 w 1216844"/>
              <a:gd name="T13" fmla="*/ 634933 h 483898"/>
              <a:gd name="T14" fmla="*/ 1754531 w 1216844"/>
              <a:gd name="T15" fmla="*/ 684819 h 483898"/>
              <a:gd name="T16" fmla="*/ 1704613 w 1216844"/>
              <a:gd name="T17" fmla="*/ 705482 h 483898"/>
              <a:gd name="T18" fmla="*/ 70594 w 1216844"/>
              <a:gd name="T19" fmla="*/ 705482 h 483898"/>
              <a:gd name="T20" fmla="*/ 20676 w 1216844"/>
              <a:gd name="T21" fmla="*/ 684819 h 483898"/>
              <a:gd name="T22" fmla="*/ 0 w 1216844"/>
              <a:gd name="T23" fmla="*/ 634933 h 483898"/>
              <a:gd name="T24" fmla="*/ 0 w 1216844"/>
              <a:gd name="T25" fmla="*/ 70549 h 4838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6844"/>
              <a:gd name="T40" fmla="*/ 0 h 483898"/>
              <a:gd name="T41" fmla="*/ 1216844 w 1216844"/>
              <a:gd name="T42" fmla="*/ 483898 h 4838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6844" h="483898">
                <a:moveTo>
                  <a:pt x="0" y="48390"/>
                </a:moveTo>
                <a:cubicBezTo>
                  <a:pt x="0" y="35556"/>
                  <a:pt x="5098" y="23248"/>
                  <a:pt x="14173" y="14173"/>
                </a:cubicBezTo>
                <a:cubicBezTo>
                  <a:pt x="23248" y="5098"/>
                  <a:pt x="35556" y="0"/>
                  <a:pt x="48390" y="0"/>
                </a:cubicBezTo>
                <a:lnTo>
                  <a:pt x="1168454" y="0"/>
                </a:lnTo>
                <a:cubicBezTo>
                  <a:pt x="1181288" y="0"/>
                  <a:pt x="1193596" y="5098"/>
                  <a:pt x="1202671" y="14173"/>
                </a:cubicBezTo>
                <a:cubicBezTo>
                  <a:pt x="1211746" y="23248"/>
                  <a:pt x="1216844" y="35556"/>
                  <a:pt x="1216844" y="48390"/>
                </a:cubicBezTo>
                <a:lnTo>
                  <a:pt x="1216844" y="435508"/>
                </a:lnTo>
                <a:cubicBezTo>
                  <a:pt x="1216844" y="448342"/>
                  <a:pt x="1211746" y="460650"/>
                  <a:pt x="1202671" y="469725"/>
                </a:cubicBezTo>
                <a:cubicBezTo>
                  <a:pt x="1193596" y="478800"/>
                  <a:pt x="1181288" y="483898"/>
                  <a:pt x="1168454" y="483898"/>
                </a:cubicBezTo>
                <a:lnTo>
                  <a:pt x="48390" y="483898"/>
                </a:lnTo>
                <a:cubicBezTo>
                  <a:pt x="35556" y="483898"/>
                  <a:pt x="23248" y="478800"/>
                  <a:pt x="14173" y="469725"/>
                </a:cubicBezTo>
                <a:cubicBezTo>
                  <a:pt x="5098" y="460650"/>
                  <a:pt x="0" y="448342"/>
                  <a:pt x="0" y="435508"/>
                </a:cubicBezTo>
                <a:lnTo>
                  <a:pt x="0" y="48390"/>
                </a:lnTo>
                <a:close/>
              </a:path>
            </a:pathLst>
          </a:custGeom>
          <a:solidFill>
            <a:schemeClr val="accent4"/>
          </a:solidFill>
          <a:ln>
            <a:noFill/>
          </a:ln>
        </p:spPr>
        <p:txBody>
          <a:bodyPr lIns="92256" tIns="68147" rIns="92256" bIns="68147" anchor="ctr"/>
          <a:lstStyle>
            <a:lvl1pPr defTabSz="1598613">
              <a:defRPr>
                <a:solidFill>
                  <a:schemeClr val="tx1"/>
                </a:solidFill>
                <a:latin typeface="Calibri" panose="020F0502020204030204" pitchFamily="34" charset="0"/>
                <a:ea typeface="宋体" panose="02010600030101010101" pitchFamily="2" charset="-122"/>
              </a:defRPr>
            </a:lvl1pPr>
            <a:lvl2pPr marL="742950" indent="-285750" defTabSz="1598613">
              <a:defRPr>
                <a:solidFill>
                  <a:schemeClr val="tx1"/>
                </a:solidFill>
                <a:latin typeface="Calibri" panose="020F0502020204030204" pitchFamily="34" charset="0"/>
                <a:ea typeface="宋体" panose="02010600030101010101" pitchFamily="2" charset="-122"/>
              </a:defRPr>
            </a:lvl2pPr>
            <a:lvl3pPr marL="1143000" indent="-228600" defTabSz="1598613">
              <a:defRPr>
                <a:solidFill>
                  <a:schemeClr val="tx1"/>
                </a:solidFill>
                <a:latin typeface="Calibri" panose="020F0502020204030204" pitchFamily="34" charset="0"/>
                <a:ea typeface="宋体" panose="02010600030101010101" pitchFamily="2" charset="-122"/>
              </a:defRPr>
            </a:lvl3pPr>
            <a:lvl4pPr marL="1600200" indent="-228600" defTabSz="1598613">
              <a:defRPr>
                <a:solidFill>
                  <a:schemeClr val="tx1"/>
                </a:solidFill>
                <a:latin typeface="Calibri" panose="020F0502020204030204" pitchFamily="34" charset="0"/>
                <a:ea typeface="宋体" panose="02010600030101010101" pitchFamily="2" charset="-122"/>
              </a:defRPr>
            </a:lvl4pPr>
            <a:lvl5pPr marL="2057400" indent="-228600" defTabSz="1598613">
              <a:defRPr>
                <a:solidFill>
                  <a:schemeClr val="tx1"/>
                </a:solidFill>
                <a:latin typeface="Calibri" panose="020F0502020204030204" pitchFamily="34" charset="0"/>
                <a:ea typeface="宋体" panose="02010600030101010101" pitchFamily="2" charset="-122"/>
              </a:defRPr>
            </a:lvl5pPr>
            <a:lvl6pPr marL="25146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5986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90000"/>
              </a:lnSpc>
              <a:spcAft>
                <a:spcPct val="35000"/>
              </a:spcAft>
            </a:pPr>
            <a:r>
              <a:rPr lang="en-US" altLang="zh-CN" b="1">
                <a:solidFill>
                  <a:srgbClr val="FFFFFF"/>
                </a:solidFill>
                <a:latin typeface="Arial"/>
                <a:ea typeface="微软雅黑"/>
                <a:sym typeface="Arial"/>
              </a:rPr>
              <a:t>50%</a:t>
            </a:r>
          </a:p>
        </p:txBody>
      </p:sp>
      <p:sp>
        <p:nvSpPr>
          <p:cNvPr id="25" name="TextBox 23"/>
          <p:cNvSpPr txBox="1"/>
          <p:nvPr/>
        </p:nvSpPr>
        <p:spPr>
          <a:xfrm>
            <a:off x="1545286" y="5367585"/>
            <a:ext cx="215157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6" name="TextBox 24"/>
          <p:cNvSpPr txBox="1"/>
          <p:nvPr/>
        </p:nvSpPr>
        <p:spPr>
          <a:xfrm>
            <a:off x="1811985" y="4963708"/>
            <a:ext cx="1620957"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请替换文字内容</a:t>
            </a:r>
          </a:p>
        </p:txBody>
      </p:sp>
      <p:sp>
        <p:nvSpPr>
          <p:cNvPr id="27" name="TextBox 23"/>
          <p:cNvSpPr txBox="1"/>
          <p:nvPr/>
        </p:nvSpPr>
        <p:spPr>
          <a:xfrm>
            <a:off x="4094522" y="5367585"/>
            <a:ext cx="215157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8" name="TextBox 24"/>
          <p:cNvSpPr txBox="1"/>
          <p:nvPr/>
        </p:nvSpPr>
        <p:spPr>
          <a:xfrm>
            <a:off x="4361221" y="4963708"/>
            <a:ext cx="1620957"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请替换文字内容</a:t>
            </a:r>
          </a:p>
        </p:txBody>
      </p:sp>
      <p:sp>
        <p:nvSpPr>
          <p:cNvPr id="29" name="TextBox 23"/>
          <p:cNvSpPr txBox="1"/>
          <p:nvPr/>
        </p:nvSpPr>
        <p:spPr>
          <a:xfrm>
            <a:off x="6754595" y="5367585"/>
            <a:ext cx="215157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30" name="TextBox 24"/>
          <p:cNvSpPr txBox="1"/>
          <p:nvPr/>
        </p:nvSpPr>
        <p:spPr>
          <a:xfrm>
            <a:off x="7021294" y="4963708"/>
            <a:ext cx="1620957"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请替换文字内容</a:t>
            </a:r>
          </a:p>
        </p:txBody>
      </p:sp>
      <p:sp>
        <p:nvSpPr>
          <p:cNvPr id="31" name="TextBox 23"/>
          <p:cNvSpPr txBox="1"/>
          <p:nvPr/>
        </p:nvSpPr>
        <p:spPr>
          <a:xfrm>
            <a:off x="9303831" y="5367585"/>
            <a:ext cx="215157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32" name="TextBox 24"/>
          <p:cNvSpPr txBox="1"/>
          <p:nvPr/>
        </p:nvSpPr>
        <p:spPr>
          <a:xfrm>
            <a:off x="9570530" y="4963708"/>
            <a:ext cx="1620957"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请替换文字内容</a:t>
            </a:r>
          </a:p>
        </p:txBody>
      </p:sp>
      <p:sp>
        <p:nvSpPr>
          <p:cNvPr id="33" name="TextBox 24"/>
          <p:cNvSpPr txBox="1"/>
          <p:nvPr/>
        </p:nvSpPr>
        <p:spPr>
          <a:xfrm>
            <a:off x="2214687" y="3090894"/>
            <a:ext cx="1005403"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文字内容</a:t>
            </a:r>
          </a:p>
        </p:txBody>
      </p:sp>
      <p:sp>
        <p:nvSpPr>
          <p:cNvPr id="34" name="TextBox 24"/>
          <p:cNvSpPr txBox="1"/>
          <p:nvPr/>
        </p:nvSpPr>
        <p:spPr>
          <a:xfrm>
            <a:off x="4671559" y="3090894"/>
            <a:ext cx="1005403"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文字内容</a:t>
            </a:r>
          </a:p>
        </p:txBody>
      </p:sp>
      <p:sp>
        <p:nvSpPr>
          <p:cNvPr id="35" name="TextBox 24"/>
          <p:cNvSpPr txBox="1"/>
          <p:nvPr/>
        </p:nvSpPr>
        <p:spPr>
          <a:xfrm>
            <a:off x="7054541" y="3090894"/>
            <a:ext cx="1005403"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文字内容</a:t>
            </a:r>
          </a:p>
        </p:txBody>
      </p:sp>
      <p:sp>
        <p:nvSpPr>
          <p:cNvPr id="36" name="TextBox 24"/>
          <p:cNvSpPr txBox="1"/>
          <p:nvPr/>
        </p:nvSpPr>
        <p:spPr>
          <a:xfrm>
            <a:off x="9483705" y="3090894"/>
            <a:ext cx="1005403" cy="338554"/>
          </a:xfrm>
          <a:prstGeom prst="rect">
            <a:avLst/>
          </a:prstGeom>
          <a:noFill/>
        </p:spPr>
        <p:txBody>
          <a:bodyPr wrap="none" rtlCol="0">
            <a:spAutoFit/>
          </a:bodyPr>
          <a:lstStyle/>
          <a:p>
            <a:pPr algn="r"/>
            <a:r>
              <a:rPr lang="zh-CN" altLang="en-US" sz="1600" dirty="0">
                <a:solidFill>
                  <a:schemeClr val="tx1">
                    <a:lumMod val="75000"/>
                    <a:lumOff val="25000"/>
                  </a:schemeClr>
                </a:solidFill>
                <a:latin typeface="Arial"/>
                <a:ea typeface="微软雅黑"/>
                <a:sym typeface="Arial"/>
              </a:rPr>
              <a:t>文字内容</a:t>
            </a:r>
          </a:p>
        </p:txBody>
      </p:sp>
      <p:sp>
        <p:nvSpPr>
          <p:cNvPr id="37" name="矩形 36"/>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8" name="矩形 37"/>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9"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40"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41" name="矩形 40"/>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711118656"/>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down)">
                                      <p:cBhvr>
                                        <p:cTn id="7" dur="500"/>
                                        <p:tgtEl>
                                          <p:spTgt spid="3789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7896"/>
                                        </p:tgtEl>
                                        <p:attrNameLst>
                                          <p:attrName>style.visibility</p:attrName>
                                        </p:attrNameLst>
                                      </p:cBhvr>
                                      <p:to>
                                        <p:strVal val="visible"/>
                                      </p:to>
                                    </p:set>
                                    <p:animEffect transition="in" filter="wipe(down)">
                                      <p:cBhvr>
                                        <p:cTn id="17" dur="500"/>
                                        <p:tgtEl>
                                          <p:spTgt spid="3789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37898"/>
                                        </p:tgtEl>
                                        <p:attrNameLst>
                                          <p:attrName>style.visibility</p:attrName>
                                        </p:attrNameLst>
                                      </p:cBhvr>
                                      <p:to>
                                        <p:strVal val="visible"/>
                                      </p:to>
                                    </p:set>
                                    <p:animEffect transition="in" filter="wipe(down)">
                                      <p:cBhvr>
                                        <p:cTn id="27" dur="500"/>
                                        <p:tgtEl>
                                          <p:spTgt spid="37898"/>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37900"/>
                                        </p:tgtEl>
                                        <p:attrNameLst>
                                          <p:attrName>style.visibility</p:attrName>
                                        </p:attrNameLst>
                                      </p:cBhvr>
                                      <p:to>
                                        <p:strVal val="visible"/>
                                      </p:to>
                                    </p:set>
                                    <p:animEffect transition="in" filter="wipe(down)">
                                      <p:cBhvr>
                                        <p:cTn id="37" dur="500"/>
                                        <p:tgtEl>
                                          <p:spTgt spid="37900"/>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500" fill="hold"/>
                                        <p:tgtEl>
                                          <p:spTgt spid="36"/>
                                        </p:tgtEl>
                                        <p:attrNameLst>
                                          <p:attrName>ppt_w</p:attrName>
                                        </p:attrNameLst>
                                      </p:cBhvr>
                                      <p:tavLst>
                                        <p:tav tm="0">
                                          <p:val>
                                            <p:fltVal val="0"/>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animEffect transition="in" filter="fade">
                                      <p:cBhvr>
                                        <p:cTn id="43" dur="500"/>
                                        <p:tgtEl>
                                          <p:spTgt spid="36"/>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37894"/>
                                        </p:tgtEl>
                                        <p:attrNameLst>
                                          <p:attrName>style.visibility</p:attrName>
                                        </p:attrNameLst>
                                      </p:cBhvr>
                                      <p:to>
                                        <p:strVal val="visible"/>
                                      </p:to>
                                    </p:set>
                                    <p:animEffect transition="in" filter="wipe(left)">
                                      <p:cBhvr>
                                        <p:cTn id="47" dur="500"/>
                                        <p:tgtEl>
                                          <p:spTgt spid="37894"/>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37892"/>
                                        </p:tgtEl>
                                        <p:attrNameLst>
                                          <p:attrName>style.visibility</p:attrName>
                                        </p:attrNameLst>
                                      </p:cBhvr>
                                      <p:to>
                                        <p:strVal val="visible"/>
                                      </p:to>
                                    </p:set>
                                    <p:animEffect transition="in" filter="wipe(left)">
                                      <p:cBhvr>
                                        <p:cTn id="51" dur="500"/>
                                        <p:tgtEl>
                                          <p:spTgt spid="37892"/>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37897"/>
                                        </p:tgtEl>
                                        <p:attrNameLst>
                                          <p:attrName>style.visibility</p:attrName>
                                        </p:attrNameLst>
                                      </p:cBhvr>
                                      <p:to>
                                        <p:strVal val="visible"/>
                                      </p:to>
                                    </p:set>
                                    <p:animEffect transition="in" filter="wipe(left)">
                                      <p:cBhvr>
                                        <p:cTn id="55" dur="500"/>
                                        <p:tgtEl>
                                          <p:spTgt spid="37897"/>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37895"/>
                                        </p:tgtEl>
                                        <p:attrNameLst>
                                          <p:attrName>style.visibility</p:attrName>
                                        </p:attrNameLst>
                                      </p:cBhvr>
                                      <p:to>
                                        <p:strVal val="visible"/>
                                      </p:to>
                                    </p:set>
                                    <p:animEffect transition="in" filter="wipe(left)">
                                      <p:cBhvr>
                                        <p:cTn id="59" dur="500"/>
                                        <p:tgtEl>
                                          <p:spTgt spid="37895"/>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37899"/>
                                        </p:tgtEl>
                                        <p:attrNameLst>
                                          <p:attrName>style.visibility</p:attrName>
                                        </p:attrNameLst>
                                      </p:cBhvr>
                                      <p:to>
                                        <p:strVal val="visible"/>
                                      </p:to>
                                    </p:set>
                                    <p:animEffect transition="in" filter="wipe(left)">
                                      <p:cBhvr>
                                        <p:cTn id="63" dur="500"/>
                                        <p:tgtEl>
                                          <p:spTgt spid="37899"/>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37891"/>
                                        </p:tgtEl>
                                        <p:attrNameLst>
                                          <p:attrName>style.visibility</p:attrName>
                                        </p:attrNameLst>
                                      </p:cBhvr>
                                      <p:to>
                                        <p:strVal val="visible"/>
                                      </p:to>
                                    </p:set>
                                    <p:animEffect transition="in" filter="wipe(left)">
                                      <p:cBhvr>
                                        <p:cTn id="67" dur="500"/>
                                        <p:tgtEl>
                                          <p:spTgt spid="37891"/>
                                        </p:tgtEl>
                                      </p:cBhvr>
                                    </p:animEffect>
                                  </p:childTnLst>
                                </p:cTn>
                              </p:par>
                            </p:childTnLst>
                          </p:cTn>
                        </p:par>
                        <p:par>
                          <p:cTn id="68" fill="hold">
                            <p:stCondLst>
                              <p:cond delay="7000"/>
                            </p:stCondLst>
                            <p:childTnLst>
                              <p:par>
                                <p:cTn id="69" presetID="22" presetClass="entr" presetSubtype="8" fill="hold" grpId="0" nodeType="afterEffect">
                                  <p:stCondLst>
                                    <p:cond delay="0"/>
                                  </p:stCondLst>
                                  <p:childTnLst>
                                    <p:set>
                                      <p:cBhvr>
                                        <p:cTn id="70" dur="1" fill="hold">
                                          <p:stCondLst>
                                            <p:cond delay="0"/>
                                          </p:stCondLst>
                                        </p:cTn>
                                        <p:tgtEl>
                                          <p:spTgt spid="37901"/>
                                        </p:tgtEl>
                                        <p:attrNameLst>
                                          <p:attrName>style.visibility</p:attrName>
                                        </p:attrNameLst>
                                      </p:cBhvr>
                                      <p:to>
                                        <p:strVal val="visible"/>
                                      </p:to>
                                    </p:set>
                                    <p:animEffect transition="in" filter="wipe(left)">
                                      <p:cBhvr>
                                        <p:cTn id="71" dur="500"/>
                                        <p:tgtEl>
                                          <p:spTgt spid="37901"/>
                                        </p:tgtEl>
                                      </p:cBhvr>
                                    </p:animEffect>
                                  </p:childTnLst>
                                </p:cTn>
                              </p:par>
                            </p:childTnLst>
                          </p:cTn>
                        </p:par>
                        <p:par>
                          <p:cTn id="72" fill="hold">
                            <p:stCondLst>
                              <p:cond delay="7500"/>
                            </p:stCondLst>
                            <p:childTnLst>
                              <p:par>
                                <p:cTn id="73" presetID="12" presetClass="entr" presetSubtype="4"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p:tgtEl>
                                          <p:spTgt spid="25"/>
                                        </p:tgtEl>
                                        <p:attrNameLst>
                                          <p:attrName>ppt_y</p:attrName>
                                        </p:attrNameLst>
                                      </p:cBhvr>
                                      <p:tavLst>
                                        <p:tav tm="0">
                                          <p:val>
                                            <p:strVal val="#ppt_y+#ppt_h*1.125000"/>
                                          </p:val>
                                        </p:tav>
                                        <p:tav tm="100000">
                                          <p:val>
                                            <p:strVal val="#ppt_y"/>
                                          </p:val>
                                        </p:tav>
                                      </p:tavLst>
                                    </p:anim>
                                    <p:animEffect transition="in" filter="wipe(up)">
                                      <p:cBhvr>
                                        <p:cTn id="76" dur="500"/>
                                        <p:tgtEl>
                                          <p:spTgt spid="25"/>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p:tgtEl>
                                          <p:spTgt spid="26"/>
                                        </p:tgtEl>
                                        <p:attrNameLst>
                                          <p:attrName>ppt_y</p:attrName>
                                        </p:attrNameLst>
                                      </p:cBhvr>
                                      <p:tavLst>
                                        <p:tav tm="0">
                                          <p:val>
                                            <p:strVal val="#ppt_y-#ppt_h*1.125000"/>
                                          </p:val>
                                        </p:tav>
                                        <p:tav tm="100000">
                                          <p:val>
                                            <p:strVal val="#ppt_y"/>
                                          </p:val>
                                        </p:tav>
                                      </p:tavLst>
                                    </p:anim>
                                    <p:animEffect transition="in" filter="wipe(down)">
                                      <p:cBhvr>
                                        <p:cTn id="80" dur="500"/>
                                        <p:tgtEl>
                                          <p:spTgt spid="26"/>
                                        </p:tgtEl>
                                      </p:cBhvr>
                                    </p:animEffect>
                                  </p:childTnLst>
                                </p:cTn>
                              </p:par>
                            </p:childTnLst>
                          </p:cTn>
                        </p:par>
                        <p:par>
                          <p:cTn id="81" fill="hold">
                            <p:stCondLst>
                              <p:cond delay="8000"/>
                            </p:stCondLst>
                            <p:childTnLst>
                              <p:par>
                                <p:cTn id="82" presetID="12" presetClass="entr" presetSubtype="4"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p:tgtEl>
                                          <p:spTgt spid="27"/>
                                        </p:tgtEl>
                                        <p:attrNameLst>
                                          <p:attrName>ppt_y</p:attrName>
                                        </p:attrNameLst>
                                      </p:cBhvr>
                                      <p:tavLst>
                                        <p:tav tm="0">
                                          <p:val>
                                            <p:strVal val="#ppt_y+#ppt_h*1.125000"/>
                                          </p:val>
                                        </p:tav>
                                        <p:tav tm="100000">
                                          <p:val>
                                            <p:strVal val="#ppt_y"/>
                                          </p:val>
                                        </p:tav>
                                      </p:tavLst>
                                    </p:anim>
                                    <p:animEffect transition="in" filter="wipe(up)">
                                      <p:cBhvr>
                                        <p:cTn id="85" dur="500"/>
                                        <p:tgtEl>
                                          <p:spTgt spid="27"/>
                                        </p:tgtEl>
                                      </p:cBhvr>
                                    </p:animEffect>
                                  </p:childTnLst>
                                </p:cTn>
                              </p:par>
                              <p:par>
                                <p:cTn id="86" presetID="12" presetClass="entr" presetSubtype="1"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p:tgtEl>
                                          <p:spTgt spid="28"/>
                                        </p:tgtEl>
                                        <p:attrNameLst>
                                          <p:attrName>ppt_y</p:attrName>
                                        </p:attrNameLst>
                                      </p:cBhvr>
                                      <p:tavLst>
                                        <p:tav tm="0">
                                          <p:val>
                                            <p:strVal val="#ppt_y-#ppt_h*1.125000"/>
                                          </p:val>
                                        </p:tav>
                                        <p:tav tm="100000">
                                          <p:val>
                                            <p:strVal val="#ppt_y"/>
                                          </p:val>
                                        </p:tav>
                                      </p:tavLst>
                                    </p:anim>
                                    <p:animEffect transition="in" filter="wipe(down)">
                                      <p:cBhvr>
                                        <p:cTn id="89" dur="500"/>
                                        <p:tgtEl>
                                          <p:spTgt spid="28"/>
                                        </p:tgtEl>
                                      </p:cBhvr>
                                    </p:animEffect>
                                  </p:childTnLst>
                                </p:cTn>
                              </p:par>
                            </p:childTnLst>
                          </p:cTn>
                        </p:par>
                        <p:par>
                          <p:cTn id="90" fill="hold">
                            <p:stCondLst>
                              <p:cond delay="8500"/>
                            </p:stCondLst>
                            <p:childTnLst>
                              <p:par>
                                <p:cTn id="91" presetID="12" presetClass="entr" presetSubtype="4"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p:tgtEl>
                                          <p:spTgt spid="29"/>
                                        </p:tgtEl>
                                        <p:attrNameLst>
                                          <p:attrName>ppt_y</p:attrName>
                                        </p:attrNameLst>
                                      </p:cBhvr>
                                      <p:tavLst>
                                        <p:tav tm="0">
                                          <p:val>
                                            <p:strVal val="#ppt_y+#ppt_h*1.125000"/>
                                          </p:val>
                                        </p:tav>
                                        <p:tav tm="100000">
                                          <p:val>
                                            <p:strVal val="#ppt_y"/>
                                          </p:val>
                                        </p:tav>
                                      </p:tavLst>
                                    </p:anim>
                                    <p:animEffect transition="in" filter="wipe(up)">
                                      <p:cBhvr>
                                        <p:cTn id="94" dur="500"/>
                                        <p:tgtEl>
                                          <p:spTgt spid="29"/>
                                        </p:tgtEl>
                                      </p:cBhvr>
                                    </p:animEffect>
                                  </p:childTnLst>
                                </p:cTn>
                              </p:par>
                              <p:par>
                                <p:cTn id="95" presetID="12" presetClass="entr" presetSubtype="1"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p:tgtEl>
                                          <p:spTgt spid="30"/>
                                        </p:tgtEl>
                                        <p:attrNameLst>
                                          <p:attrName>ppt_y</p:attrName>
                                        </p:attrNameLst>
                                      </p:cBhvr>
                                      <p:tavLst>
                                        <p:tav tm="0">
                                          <p:val>
                                            <p:strVal val="#ppt_y-#ppt_h*1.125000"/>
                                          </p:val>
                                        </p:tav>
                                        <p:tav tm="100000">
                                          <p:val>
                                            <p:strVal val="#ppt_y"/>
                                          </p:val>
                                        </p:tav>
                                      </p:tavLst>
                                    </p:anim>
                                    <p:animEffect transition="in" filter="wipe(down)">
                                      <p:cBhvr>
                                        <p:cTn id="98" dur="500"/>
                                        <p:tgtEl>
                                          <p:spTgt spid="30"/>
                                        </p:tgtEl>
                                      </p:cBhvr>
                                    </p:animEffect>
                                  </p:childTnLst>
                                </p:cTn>
                              </p:par>
                            </p:childTnLst>
                          </p:cTn>
                        </p:par>
                        <p:par>
                          <p:cTn id="99" fill="hold">
                            <p:stCondLst>
                              <p:cond delay="9000"/>
                            </p:stCondLst>
                            <p:childTnLst>
                              <p:par>
                                <p:cTn id="100" presetID="1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p:tgtEl>
                                          <p:spTgt spid="31"/>
                                        </p:tgtEl>
                                        <p:attrNameLst>
                                          <p:attrName>ppt_y</p:attrName>
                                        </p:attrNameLst>
                                      </p:cBhvr>
                                      <p:tavLst>
                                        <p:tav tm="0">
                                          <p:val>
                                            <p:strVal val="#ppt_y+#ppt_h*1.125000"/>
                                          </p:val>
                                        </p:tav>
                                        <p:tav tm="100000">
                                          <p:val>
                                            <p:strVal val="#ppt_y"/>
                                          </p:val>
                                        </p:tav>
                                      </p:tavLst>
                                    </p:anim>
                                    <p:animEffect transition="in" filter="wipe(up)">
                                      <p:cBhvr>
                                        <p:cTn id="103" dur="500"/>
                                        <p:tgtEl>
                                          <p:spTgt spid="31"/>
                                        </p:tgtEl>
                                      </p:cBhvr>
                                    </p:animEffect>
                                  </p:childTnLst>
                                </p:cTn>
                              </p:par>
                              <p:par>
                                <p:cTn id="104" presetID="12" presetClass="entr" presetSubtype="1"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p:tgtEl>
                                          <p:spTgt spid="32"/>
                                        </p:tgtEl>
                                        <p:attrNameLst>
                                          <p:attrName>ppt_y</p:attrName>
                                        </p:attrNameLst>
                                      </p:cBhvr>
                                      <p:tavLst>
                                        <p:tav tm="0">
                                          <p:val>
                                            <p:strVal val="#ppt_y-#ppt_h*1.125000"/>
                                          </p:val>
                                        </p:tav>
                                        <p:tav tm="100000">
                                          <p:val>
                                            <p:strVal val="#ppt_y"/>
                                          </p:val>
                                        </p:tav>
                                      </p:tavLst>
                                    </p:anim>
                                    <p:animEffect transition="in" filter="wipe(down)">
                                      <p:cBhvr>
                                        <p:cTn id="10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animBg="1"/>
      <p:bldP spid="37892" grpId="0" animBg="1"/>
      <p:bldP spid="37893" grpId="0" animBg="1"/>
      <p:bldP spid="37894" grpId="0" animBg="1"/>
      <p:bldP spid="37895" grpId="0" animBg="1"/>
      <p:bldP spid="37896" grpId="0" animBg="1"/>
      <p:bldP spid="37897" grpId="0" animBg="1"/>
      <p:bldP spid="37898" grpId="0" animBg="1"/>
      <p:bldP spid="37899" grpId="0" animBg="1"/>
      <p:bldP spid="37900" grpId="0" animBg="1"/>
      <p:bldP spid="37901" grpId="0" animBg="1"/>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3" name="文本框 7"/>
          <p:cNvSpPr txBox="1">
            <a:spLocks noChangeArrowheads="1"/>
          </p:cNvSpPr>
          <p:nvPr/>
        </p:nvSpPr>
        <p:spPr bwMode="auto">
          <a:xfrm>
            <a:off x="7900952" y="2924695"/>
            <a:ext cx="48245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a:solidFill>
                  <a:schemeClr val="accent3"/>
                </a:solidFill>
                <a:latin typeface="Arial"/>
                <a:ea typeface="微软雅黑"/>
                <a:sym typeface="Arial"/>
              </a:rPr>
              <a:t>请</a:t>
            </a:r>
            <a:r>
              <a:rPr lang="zh-CN" altLang="en-US" sz="4400" b="1" dirty="0">
                <a:solidFill>
                  <a:schemeClr val="accent3"/>
                </a:solidFill>
                <a:latin typeface="Arial"/>
                <a:ea typeface="微软雅黑"/>
                <a:sym typeface="Arial"/>
              </a:rPr>
              <a:t>替换文字内容</a:t>
            </a:r>
            <a:endParaRPr lang="en-US" altLang="zh-CN" sz="4400" b="1" dirty="0">
              <a:solidFill>
                <a:schemeClr val="accent3"/>
              </a:solidFill>
              <a:latin typeface="Arial"/>
              <a:ea typeface="微软雅黑"/>
              <a:sym typeface="Arial"/>
            </a:endParaRPr>
          </a:p>
        </p:txBody>
      </p:sp>
      <p:sp>
        <p:nvSpPr>
          <p:cNvPr id="4" name="文本框 3"/>
          <p:cNvSpPr txBox="1">
            <a:spLocks noChangeArrowheads="1"/>
          </p:cNvSpPr>
          <p:nvPr/>
        </p:nvSpPr>
        <p:spPr bwMode="auto">
          <a:xfrm>
            <a:off x="7952849" y="3872331"/>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3"/>
                </a:solidFill>
                <a:latin typeface="Arial"/>
                <a:ea typeface="微软雅黑"/>
                <a:sym typeface="Arial"/>
              </a:rPr>
              <a:t>01</a:t>
            </a:r>
            <a:r>
              <a:rPr lang="zh-CN" altLang="en-US" sz="2400">
                <a:solidFill>
                  <a:schemeClr val="accent3"/>
                </a:solidFill>
                <a:latin typeface="Arial"/>
                <a:ea typeface="微软雅黑"/>
                <a:sym typeface="Arial"/>
              </a:rPr>
              <a:t>项目内容</a:t>
            </a:r>
            <a:endParaRPr lang="zh-CN" altLang="en-US" sz="2400" dirty="0">
              <a:solidFill>
                <a:schemeClr val="accent3"/>
              </a:solidFill>
              <a:latin typeface="Arial"/>
              <a:ea typeface="微软雅黑"/>
              <a:sym typeface="Arial"/>
            </a:endParaRPr>
          </a:p>
        </p:txBody>
      </p:sp>
      <p:sp>
        <p:nvSpPr>
          <p:cNvPr id="5" name="文本框 4"/>
          <p:cNvSpPr txBox="1"/>
          <p:nvPr/>
        </p:nvSpPr>
        <p:spPr>
          <a:xfrm>
            <a:off x="4732601" y="2550042"/>
            <a:ext cx="2889133" cy="2786276"/>
          </a:xfrm>
          <a:prstGeom prst="rect">
            <a:avLst/>
          </a:prstGeom>
          <a:noFill/>
        </p:spPr>
        <p:txBody>
          <a:bodyPr wrap="square">
            <a:spAutoFit/>
          </a:bodyPr>
          <a:lstStyle/>
          <a:p>
            <a:pPr algn="r" fontAlgn="auto">
              <a:spcBef>
                <a:spcPts val="0"/>
              </a:spcBef>
              <a:spcAft>
                <a:spcPts val="0"/>
              </a:spcAft>
              <a:defRPr/>
            </a:pPr>
            <a:r>
              <a:rPr lang="en-US" altLang="zh-CN" sz="17506" b="1">
                <a:solidFill>
                  <a:schemeClr val="accent3"/>
                </a:solidFill>
                <a:latin typeface="Arial"/>
                <a:ea typeface="微软雅黑"/>
                <a:sym typeface="Arial"/>
              </a:rPr>
              <a:t>03</a:t>
            </a:r>
            <a:endParaRPr lang="zh-CN" altLang="en-US" sz="17506" b="1" dirty="0">
              <a:solidFill>
                <a:schemeClr val="accent3"/>
              </a:solidFill>
              <a:latin typeface="Arial"/>
              <a:ea typeface="微软雅黑"/>
              <a:sym typeface="Arial"/>
            </a:endParaRPr>
          </a:p>
        </p:txBody>
      </p:sp>
      <p:sp>
        <p:nvSpPr>
          <p:cNvPr id="6" name="文本框 8"/>
          <p:cNvSpPr txBox="1">
            <a:spLocks noChangeArrowheads="1"/>
          </p:cNvSpPr>
          <p:nvPr/>
        </p:nvSpPr>
        <p:spPr bwMode="auto">
          <a:xfrm>
            <a:off x="10181699" y="3882309"/>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3"/>
                </a:solidFill>
                <a:latin typeface="Arial"/>
                <a:ea typeface="微软雅黑"/>
                <a:sym typeface="Arial"/>
              </a:rPr>
              <a:t>02</a:t>
            </a:r>
            <a:r>
              <a:rPr lang="zh-CN" altLang="en-US" sz="2400">
                <a:solidFill>
                  <a:schemeClr val="accent3"/>
                </a:solidFill>
                <a:latin typeface="Arial"/>
                <a:ea typeface="微软雅黑"/>
                <a:sym typeface="Arial"/>
              </a:rPr>
              <a:t>项目内容</a:t>
            </a:r>
            <a:endParaRPr lang="zh-CN" altLang="en-US" sz="2400" dirty="0">
              <a:solidFill>
                <a:schemeClr val="accent3"/>
              </a:solidFill>
              <a:latin typeface="Arial"/>
              <a:ea typeface="微软雅黑"/>
              <a:sym typeface="Arial"/>
            </a:endParaRPr>
          </a:p>
        </p:txBody>
      </p:sp>
      <p:sp>
        <p:nvSpPr>
          <p:cNvPr id="8" name="文本框 8"/>
          <p:cNvSpPr txBox="1">
            <a:spLocks noChangeArrowheads="1"/>
          </p:cNvSpPr>
          <p:nvPr/>
        </p:nvSpPr>
        <p:spPr bwMode="auto">
          <a:xfrm>
            <a:off x="7952849" y="4349488"/>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3"/>
                </a:solidFill>
                <a:latin typeface="Arial"/>
                <a:ea typeface="微软雅黑"/>
                <a:sym typeface="Arial"/>
              </a:rPr>
              <a:t>03</a:t>
            </a:r>
            <a:r>
              <a:rPr lang="zh-CN" altLang="en-US" sz="2400">
                <a:solidFill>
                  <a:schemeClr val="accent3"/>
                </a:solidFill>
                <a:latin typeface="Arial"/>
                <a:ea typeface="微软雅黑"/>
                <a:sym typeface="Arial"/>
              </a:rPr>
              <a:t>项目内容</a:t>
            </a:r>
            <a:endParaRPr lang="zh-CN" altLang="en-US" sz="2400" dirty="0">
              <a:solidFill>
                <a:schemeClr val="accent3"/>
              </a:solidFill>
              <a:latin typeface="Arial"/>
              <a:ea typeface="微软雅黑"/>
              <a:sym typeface="Arial"/>
            </a:endParaRPr>
          </a:p>
        </p:txBody>
      </p:sp>
      <p:sp>
        <p:nvSpPr>
          <p:cNvPr id="9" name="文本框 8"/>
          <p:cNvSpPr txBox="1">
            <a:spLocks noChangeArrowheads="1"/>
          </p:cNvSpPr>
          <p:nvPr/>
        </p:nvSpPr>
        <p:spPr bwMode="auto">
          <a:xfrm>
            <a:off x="10181699" y="4359466"/>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3"/>
                </a:solidFill>
                <a:latin typeface="Arial"/>
                <a:ea typeface="微软雅黑"/>
                <a:sym typeface="Arial"/>
              </a:rPr>
              <a:t>04</a:t>
            </a:r>
            <a:r>
              <a:rPr lang="zh-CN" altLang="en-US" sz="2400">
                <a:solidFill>
                  <a:schemeClr val="accent3"/>
                </a:solidFill>
                <a:latin typeface="Arial"/>
                <a:ea typeface="微软雅黑"/>
                <a:sym typeface="Arial"/>
              </a:rPr>
              <a:t>项目内容</a:t>
            </a:r>
            <a:endParaRPr lang="zh-CN" altLang="en-US" sz="2400" dirty="0">
              <a:solidFill>
                <a:schemeClr val="accent3"/>
              </a:solidFill>
              <a:latin typeface="Arial"/>
              <a:ea typeface="微软雅黑"/>
              <a:sym typeface="Arial"/>
            </a:endParaRPr>
          </a:p>
        </p:txBody>
      </p:sp>
    </p:spTree>
    <p:extLst>
      <p:ext uri="{BB962C8B-B14F-4D97-AF65-F5344CB8AC3E}">
        <p14:creationId xmlns:p14="http://schemas.microsoft.com/office/powerpoint/2010/main" val="112037356"/>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2F52A863-EAA3-44CE-9C9E-180BDCADC633}"/>
              </a:ext>
            </a:extLst>
          </p:cNvPr>
          <p:cNvGrpSpPr/>
          <p:nvPr/>
        </p:nvGrpSpPr>
        <p:grpSpPr>
          <a:xfrm>
            <a:off x="922851" y="1731161"/>
            <a:ext cx="3230575" cy="2475515"/>
            <a:chOff x="874713" y="1641487"/>
            <a:chExt cx="3063232" cy="2347284"/>
          </a:xfrm>
        </p:grpSpPr>
        <p:sp>
          <p:nvSpPr>
            <p:cNvPr id="7" name="Rectangle 1">
              <a:extLst>
                <a:ext uri="{FF2B5EF4-FFF2-40B4-BE49-F238E27FC236}">
                  <a16:creationId xmlns:a16="http://schemas.microsoft.com/office/drawing/2014/main" xmlns="" id="{FF477960-6455-47CD-8DDA-6B686166DC19}"/>
                </a:ext>
              </a:extLst>
            </p:cNvPr>
            <p:cNvSpPr/>
            <p:nvPr/>
          </p:nvSpPr>
          <p:spPr>
            <a:xfrm>
              <a:off x="874713" y="1641487"/>
              <a:ext cx="3063232" cy="2347284"/>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lIns="0" tIns="759333" rIns="0" bIns="0" anchor="t" anchorCtr="1">
              <a:normAutofit/>
            </a:bodyPr>
            <a:lstStyle/>
            <a:p>
              <a:pPr algn="ctr">
                <a:lnSpc>
                  <a:spcPct val="120000"/>
                </a:lnSpc>
              </a:pPr>
              <a:endParaRPr lang="zh-CN" altLang="en-US" sz="1160" dirty="0">
                <a:solidFill>
                  <a:schemeClr val="bg1"/>
                </a:solidFill>
                <a:latin typeface="Arial"/>
                <a:ea typeface="微软雅黑"/>
                <a:sym typeface="Arial"/>
              </a:endParaRPr>
            </a:p>
          </p:txBody>
        </p:sp>
        <p:sp>
          <p:nvSpPr>
            <p:cNvPr id="16" name="矩形 15">
              <a:extLst>
                <a:ext uri="{FF2B5EF4-FFF2-40B4-BE49-F238E27FC236}">
                  <a16:creationId xmlns:a16="http://schemas.microsoft.com/office/drawing/2014/main" xmlns="" id="{1F963B63-0C44-4EC8-9AA5-8229E767948C}"/>
                </a:ext>
              </a:extLst>
            </p:cNvPr>
            <p:cNvSpPr/>
            <p:nvPr/>
          </p:nvSpPr>
          <p:spPr>
            <a:xfrm>
              <a:off x="1094887" y="2386892"/>
              <a:ext cx="2582169" cy="875502"/>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a:solidFill>
                    <a:schemeClr val="bg1"/>
                  </a:solidFill>
                  <a:latin typeface="Arial"/>
                  <a:ea typeface="微软雅黑"/>
                  <a:sym typeface="Arial"/>
                </a:rPr>
                <a:t>请替换文字内容，点击添加相关标题文字，修改文字内容，也可以直接复制你的内容到此。</a:t>
              </a:r>
              <a:endParaRPr lang="en-US" altLang="zh-CN" sz="1200" dirty="0">
                <a:solidFill>
                  <a:schemeClr val="bg1"/>
                </a:solidFill>
                <a:latin typeface="Arial"/>
                <a:ea typeface="微软雅黑"/>
                <a:sym typeface="Arial"/>
              </a:endParaRPr>
            </a:p>
          </p:txBody>
        </p:sp>
        <p:sp>
          <p:nvSpPr>
            <p:cNvPr id="17" name="矩形 16">
              <a:extLst>
                <a:ext uri="{FF2B5EF4-FFF2-40B4-BE49-F238E27FC236}">
                  <a16:creationId xmlns:a16="http://schemas.microsoft.com/office/drawing/2014/main" xmlns="" id="{1B7E814E-B6D4-413C-9F92-1BC3CEDD81CF}"/>
                </a:ext>
              </a:extLst>
            </p:cNvPr>
            <p:cNvSpPr/>
            <p:nvPr/>
          </p:nvSpPr>
          <p:spPr>
            <a:xfrm>
              <a:off x="1094887" y="2034268"/>
              <a:ext cx="2241974" cy="4134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2" b="1" dirty="0">
                  <a:solidFill>
                    <a:schemeClr val="bg1"/>
                  </a:solidFill>
                  <a:latin typeface="Arial"/>
                  <a:ea typeface="微软雅黑"/>
                  <a:sym typeface="Arial"/>
                </a:rPr>
                <a:t>标题文字添加</a:t>
              </a:r>
            </a:p>
          </p:txBody>
        </p:sp>
      </p:grpSp>
      <p:grpSp>
        <p:nvGrpSpPr>
          <p:cNvPr id="24" name="组合 23">
            <a:extLst>
              <a:ext uri="{FF2B5EF4-FFF2-40B4-BE49-F238E27FC236}">
                <a16:creationId xmlns:a16="http://schemas.microsoft.com/office/drawing/2014/main" xmlns="" id="{7FFB8DF0-6ED0-4988-A98B-4BAE72BEA523}"/>
              </a:ext>
            </a:extLst>
          </p:cNvPr>
          <p:cNvGrpSpPr/>
          <p:nvPr/>
        </p:nvGrpSpPr>
        <p:grpSpPr>
          <a:xfrm>
            <a:off x="8433648" y="4020515"/>
            <a:ext cx="3502253" cy="2241073"/>
            <a:chOff x="7996451" y="3812253"/>
            <a:chExt cx="3320837" cy="2124986"/>
          </a:xfrm>
        </p:grpSpPr>
        <p:sp>
          <p:nvSpPr>
            <p:cNvPr id="8" name="Rectangle 2">
              <a:extLst>
                <a:ext uri="{FF2B5EF4-FFF2-40B4-BE49-F238E27FC236}">
                  <a16:creationId xmlns:a16="http://schemas.microsoft.com/office/drawing/2014/main" xmlns="" id="{D300D582-6BDD-44F6-9F58-774FEDA7DED3}"/>
                </a:ext>
              </a:extLst>
            </p:cNvPr>
            <p:cNvSpPr/>
            <p:nvPr/>
          </p:nvSpPr>
          <p:spPr>
            <a:xfrm>
              <a:off x="7996451" y="3812253"/>
              <a:ext cx="3320837" cy="2124986"/>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wrap="square" lIns="0" tIns="759333" rIns="0" bIns="0" anchor="t" anchorCtr="1">
              <a:normAutofit/>
            </a:bodyPr>
            <a:lstStyle/>
            <a:p>
              <a:pPr lvl="0" algn="ctr">
                <a:lnSpc>
                  <a:spcPct val="120000"/>
                </a:lnSpc>
                <a:defRPr sz="1800"/>
              </a:pPr>
              <a:endParaRPr lang="zh-CN" altLang="en-US" sz="1160" dirty="0">
                <a:solidFill>
                  <a:schemeClr val="bg1"/>
                </a:solidFill>
                <a:latin typeface="Arial"/>
                <a:ea typeface="微软雅黑"/>
                <a:sym typeface="Arial"/>
              </a:endParaRPr>
            </a:p>
          </p:txBody>
        </p:sp>
        <p:grpSp>
          <p:nvGrpSpPr>
            <p:cNvPr id="21" name="组合 20">
              <a:extLst>
                <a:ext uri="{FF2B5EF4-FFF2-40B4-BE49-F238E27FC236}">
                  <a16:creationId xmlns:a16="http://schemas.microsoft.com/office/drawing/2014/main" xmlns="" id="{3355DFAA-9293-4BE7-A516-1EAE4F91DB3B}"/>
                </a:ext>
              </a:extLst>
            </p:cNvPr>
            <p:cNvGrpSpPr/>
            <p:nvPr/>
          </p:nvGrpSpPr>
          <p:grpSpPr>
            <a:xfrm>
              <a:off x="8365784" y="4135203"/>
              <a:ext cx="2582169" cy="1228126"/>
              <a:chOff x="874713" y="3325188"/>
              <a:chExt cx="2582169" cy="1228126"/>
            </a:xfrm>
          </p:grpSpPr>
          <p:sp>
            <p:nvSpPr>
              <p:cNvPr id="22" name="矩形 21">
                <a:extLst>
                  <a:ext uri="{FF2B5EF4-FFF2-40B4-BE49-F238E27FC236}">
                    <a16:creationId xmlns:a16="http://schemas.microsoft.com/office/drawing/2014/main" xmlns="" id="{D927875A-77FE-4489-BA80-5D48E20F375C}"/>
                  </a:ext>
                </a:extLst>
              </p:cNvPr>
              <p:cNvSpPr/>
              <p:nvPr/>
            </p:nvSpPr>
            <p:spPr>
              <a:xfrm>
                <a:off x="874713" y="3677812"/>
                <a:ext cx="2582169" cy="875502"/>
              </a:xfrm>
              <a:prstGeom prst="rect">
                <a:avLst/>
              </a:prstGeom>
            </p:spPr>
            <p:txBody>
              <a:bodyPr wrap="square">
                <a:spAutoFit/>
                <a:scene3d>
                  <a:camera prst="orthographicFront"/>
                  <a:lightRig rig="threePt" dir="t"/>
                </a:scene3d>
                <a:sp3d contourW="12700"/>
              </a:bodyPr>
              <a:lstStyle/>
              <a:p>
                <a:pPr>
                  <a:lnSpc>
                    <a:spcPct val="150000"/>
                  </a:lnSpc>
                </a:pPr>
                <a:r>
                  <a:rPr lang="zh-CN" altLang="en-US" sz="1200">
                    <a:solidFill>
                      <a:schemeClr val="bg1"/>
                    </a:solidFill>
                    <a:latin typeface="Arial"/>
                    <a:ea typeface="微软雅黑"/>
                    <a:sym typeface="Arial"/>
                  </a:rPr>
                  <a:t>请替换文字内容，点击添加相关标题文字，修改文字内容，也可以直接复制你的内容到此。</a:t>
                </a:r>
                <a:endParaRPr lang="en-US" altLang="zh-CN" sz="1200" dirty="0">
                  <a:solidFill>
                    <a:schemeClr val="bg1"/>
                  </a:solidFill>
                  <a:latin typeface="Arial"/>
                  <a:ea typeface="微软雅黑"/>
                  <a:sym typeface="Arial"/>
                </a:endParaRPr>
              </a:p>
            </p:txBody>
          </p:sp>
          <p:sp>
            <p:nvSpPr>
              <p:cNvPr id="23" name="矩形 22">
                <a:extLst>
                  <a:ext uri="{FF2B5EF4-FFF2-40B4-BE49-F238E27FC236}">
                    <a16:creationId xmlns:a16="http://schemas.microsoft.com/office/drawing/2014/main" xmlns="" id="{954B3384-574F-41D7-9E85-2F3943BA3580}"/>
                  </a:ext>
                </a:extLst>
              </p:cNvPr>
              <p:cNvSpPr/>
              <p:nvPr/>
            </p:nvSpPr>
            <p:spPr>
              <a:xfrm>
                <a:off x="874713" y="3325188"/>
                <a:ext cx="2241974" cy="41343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2" b="1" dirty="0">
                    <a:solidFill>
                      <a:schemeClr val="bg1"/>
                    </a:solidFill>
                    <a:latin typeface="Arial"/>
                    <a:ea typeface="微软雅黑"/>
                    <a:sym typeface="Arial"/>
                  </a:rPr>
                  <a:t>标题文字添加</a:t>
                </a:r>
              </a:p>
            </p:txBody>
          </p:sp>
        </p:grpSp>
      </p:grpSp>
      <p:sp>
        <p:nvSpPr>
          <p:cNvPr id="2" name="矩形 1"/>
          <p:cNvSpPr/>
          <p:nvPr/>
        </p:nvSpPr>
        <p:spPr>
          <a:xfrm>
            <a:off x="4423892" y="1731161"/>
            <a:ext cx="3812027" cy="2475515"/>
          </a:xfrm>
          <a:prstGeom prst="rect">
            <a:avLst/>
          </a:prstGeom>
          <a:blipFill dpi="0" rotWithShape="1">
            <a:blip r:embed="rId3" cstate="print">
              <a:extLst>
                <a:ext uri="{28A0092B-C50C-407E-A947-70E740481C1C}">
                  <a14:useLocalDpi xmlns:a14="http://schemas.microsoft.com/office/drawing/2010/main" val="0"/>
                </a:ext>
              </a:extLst>
            </a:blip>
            <a:srcRect/>
            <a:stretch>
              <a:fillRect t="-1330" b="-13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8" name="矩形 17"/>
          <p:cNvSpPr/>
          <p:nvPr/>
        </p:nvSpPr>
        <p:spPr>
          <a:xfrm>
            <a:off x="922550" y="4400158"/>
            <a:ext cx="7313369" cy="1853033"/>
          </a:xfrm>
          <a:prstGeom prst="rect">
            <a:avLst/>
          </a:prstGeom>
          <a:blipFill dpi="0" rotWithShape="1">
            <a:blip r:embed="rId4">
              <a:extLst>
                <a:ext uri="{28A0092B-C50C-407E-A947-70E740481C1C}">
                  <a14:useLocalDpi xmlns:a14="http://schemas.microsoft.com/office/drawing/2010/main" val="0"/>
                </a:ext>
              </a:extLst>
            </a:blip>
            <a:srcRect/>
            <a:stretch>
              <a:fillRect t="-102705" b="-604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9" name="矩形 18"/>
          <p:cNvSpPr/>
          <p:nvPr/>
        </p:nvSpPr>
        <p:spPr>
          <a:xfrm>
            <a:off x="8415565" y="1731161"/>
            <a:ext cx="3521497" cy="2163229"/>
          </a:xfrm>
          <a:prstGeom prst="rect">
            <a:avLst/>
          </a:prstGeom>
          <a:blipFill dpi="0" rotWithShape="1">
            <a:blip r:embed="rId5" cstate="print">
              <a:extLst>
                <a:ext uri="{28A0092B-C50C-407E-A947-70E740481C1C}">
                  <a14:useLocalDpi xmlns:a14="http://schemas.microsoft.com/office/drawing/2010/main" val="0"/>
                </a:ext>
              </a:extLst>
            </a:blip>
            <a:srcRect/>
            <a:stretch>
              <a:fillRect t="-4314" b="-43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14" name="矩形 13"/>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15" name="矩形 14"/>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0"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25"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26" name="矩形 25"/>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047729994"/>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平行四边形 10"/>
          <p:cNvSpPr/>
          <p:nvPr/>
        </p:nvSpPr>
        <p:spPr>
          <a:xfrm>
            <a:off x="1507422" y="1795333"/>
            <a:ext cx="2672453" cy="1928112"/>
          </a:xfrm>
          <a:prstGeom prst="parallelogram">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2" name="平行四边形 11"/>
          <p:cNvSpPr/>
          <p:nvPr/>
        </p:nvSpPr>
        <p:spPr>
          <a:xfrm>
            <a:off x="3965640" y="1795333"/>
            <a:ext cx="2672453" cy="1928112"/>
          </a:xfrm>
          <a:prstGeom prst="parallelogram">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3" name="平行四边形 12"/>
          <p:cNvSpPr/>
          <p:nvPr/>
        </p:nvSpPr>
        <p:spPr>
          <a:xfrm>
            <a:off x="6429339" y="1795333"/>
            <a:ext cx="2672453" cy="1928112"/>
          </a:xfrm>
          <a:prstGeom prst="parallelogram">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4" name="平行四边形 13"/>
          <p:cNvSpPr/>
          <p:nvPr/>
        </p:nvSpPr>
        <p:spPr>
          <a:xfrm>
            <a:off x="8893037" y="1795333"/>
            <a:ext cx="2672453" cy="1928112"/>
          </a:xfrm>
          <a:prstGeom prst="parallelogram">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8503" tIns="64251" rIns="128503" bIns="64251" rtlCol="0" anchor="ctr"/>
          <a:lstStyle/>
          <a:p>
            <a:pPr algn="ctr"/>
            <a:endParaRPr lang="zh-CN" altLang="en-US" sz="2530">
              <a:latin typeface="Arial"/>
              <a:ea typeface="微软雅黑"/>
              <a:sym typeface="Arial"/>
            </a:endParaRPr>
          </a:p>
        </p:txBody>
      </p:sp>
      <p:sp>
        <p:nvSpPr>
          <p:cNvPr id="15" name="矩形 9"/>
          <p:cNvSpPr>
            <a:spLocks noChangeArrowheads="1"/>
          </p:cNvSpPr>
          <p:nvPr/>
        </p:nvSpPr>
        <p:spPr bwMode="auto">
          <a:xfrm>
            <a:off x="9307203"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项目一</a:t>
            </a:r>
          </a:p>
        </p:txBody>
      </p:sp>
      <p:grpSp>
        <p:nvGrpSpPr>
          <p:cNvPr id="2" name="组合 15"/>
          <p:cNvGrpSpPr/>
          <p:nvPr/>
        </p:nvGrpSpPr>
        <p:grpSpPr>
          <a:xfrm>
            <a:off x="9253644" y="4496107"/>
            <a:ext cx="1731527" cy="356954"/>
            <a:chOff x="6401594" y="3274594"/>
            <a:chExt cx="1231756" cy="253926"/>
          </a:xfrm>
        </p:grpSpPr>
        <p:sp>
          <p:nvSpPr>
            <p:cNvPr id="17" name="圆角矩形 16"/>
            <p:cNvSpPr/>
            <p:nvPr/>
          </p:nvSpPr>
          <p:spPr>
            <a:xfrm>
              <a:off x="6401594" y="3274594"/>
              <a:ext cx="1231756" cy="253906"/>
            </a:xfrm>
            <a:prstGeom prst="roundRect">
              <a:avLst>
                <a:gd name="adj" fmla="val 416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18"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r>
                <a:rPr lang="zh-CN" altLang="en-US" sz="1687" dirty="0">
                  <a:solidFill>
                    <a:schemeClr val="bg1"/>
                  </a:solidFill>
                  <a:latin typeface="Arial"/>
                  <a:ea typeface="微软雅黑"/>
                  <a:sym typeface="Arial"/>
                </a:rPr>
                <a:t>添加详细文字</a:t>
              </a:r>
            </a:p>
          </p:txBody>
        </p:sp>
      </p:grpSp>
      <p:sp>
        <p:nvSpPr>
          <p:cNvPr id="19" name="矩形 1"/>
          <p:cNvSpPr>
            <a:spLocks noChangeArrowheads="1"/>
          </p:cNvSpPr>
          <p:nvPr/>
        </p:nvSpPr>
        <p:spPr bwMode="auto">
          <a:xfrm>
            <a:off x="9101794"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20" name="矩形 9"/>
          <p:cNvSpPr>
            <a:spLocks noChangeArrowheads="1"/>
          </p:cNvSpPr>
          <p:nvPr/>
        </p:nvSpPr>
        <p:spPr bwMode="auto">
          <a:xfrm>
            <a:off x="6736392"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项目二</a:t>
            </a:r>
          </a:p>
        </p:txBody>
      </p:sp>
      <p:grpSp>
        <p:nvGrpSpPr>
          <p:cNvPr id="3" name="组合 20"/>
          <p:cNvGrpSpPr/>
          <p:nvPr/>
        </p:nvGrpSpPr>
        <p:grpSpPr>
          <a:xfrm>
            <a:off x="6682833" y="4496107"/>
            <a:ext cx="1731527" cy="356954"/>
            <a:chOff x="6401594" y="3274594"/>
            <a:chExt cx="1231756" cy="253926"/>
          </a:xfrm>
        </p:grpSpPr>
        <p:sp>
          <p:nvSpPr>
            <p:cNvPr id="22" name="圆角矩形 21"/>
            <p:cNvSpPr/>
            <p:nvPr/>
          </p:nvSpPr>
          <p:spPr>
            <a:xfrm>
              <a:off x="6401594" y="3274594"/>
              <a:ext cx="1231756" cy="253906"/>
            </a:xfrm>
            <a:prstGeom prst="roundRect">
              <a:avLst>
                <a:gd name="adj" fmla="val 416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23"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r>
                <a:rPr lang="zh-CN" altLang="en-US" sz="1687" dirty="0">
                  <a:solidFill>
                    <a:schemeClr val="bg1"/>
                  </a:solidFill>
                  <a:latin typeface="Arial"/>
                  <a:ea typeface="微软雅黑"/>
                  <a:sym typeface="Arial"/>
                </a:rPr>
                <a:t>添加详细文字</a:t>
              </a:r>
            </a:p>
          </p:txBody>
        </p:sp>
      </p:grpSp>
      <p:sp>
        <p:nvSpPr>
          <p:cNvPr id="24" name="矩形 1"/>
          <p:cNvSpPr>
            <a:spLocks noChangeArrowheads="1"/>
          </p:cNvSpPr>
          <p:nvPr/>
        </p:nvSpPr>
        <p:spPr bwMode="auto">
          <a:xfrm>
            <a:off x="6530983"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25" name="矩形 9"/>
          <p:cNvSpPr>
            <a:spLocks noChangeArrowheads="1"/>
          </p:cNvSpPr>
          <p:nvPr/>
        </p:nvSpPr>
        <p:spPr bwMode="auto">
          <a:xfrm>
            <a:off x="4165572"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项目三</a:t>
            </a:r>
          </a:p>
        </p:txBody>
      </p:sp>
      <p:grpSp>
        <p:nvGrpSpPr>
          <p:cNvPr id="4" name="组合 25"/>
          <p:cNvGrpSpPr/>
          <p:nvPr/>
        </p:nvGrpSpPr>
        <p:grpSpPr>
          <a:xfrm>
            <a:off x="4112013" y="4496107"/>
            <a:ext cx="1731527" cy="356954"/>
            <a:chOff x="6401594" y="3274594"/>
            <a:chExt cx="1231756" cy="253926"/>
          </a:xfrm>
        </p:grpSpPr>
        <p:sp>
          <p:nvSpPr>
            <p:cNvPr id="27" name="圆角矩形 26"/>
            <p:cNvSpPr/>
            <p:nvPr/>
          </p:nvSpPr>
          <p:spPr>
            <a:xfrm>
              <a:off x="6401594" y="3274594"/>
              <a:ext cx="1231756" cy="253906"/>
            </a:xfrm>
            <a:prstGeom prst="roundRect">
              <a:avLst>
                <a:gd name="adj" fmla="val 416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28"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pPr algn="ctr"/>
              <a:r>
                <a:rPr lang="zh-CN" altLang="en-US" sz="1687" dirty="0">
                  <a:solidFill>
                    <a:schemeClr val="bg1"/>
                  </a:solidFill>
                  <a:latin typeface="Arial"/>
                  <a:ea typeface="微软雅黑"/>
                  <a:sym typeface="Arial"/>
                </a:rPr>
                <a:t>添加详细文字</a:t>
              </a:r>
            </a:p>
          </p:txBody>
        </p:sp>
      </p:grpSp>
      <p:sp>
        <p:nvSpPr>
          <p:cNvPr id="29" name="矩形 1"/>
          <p:cNvSpPr>
            <a:spLocks noChangeArrowheads="1"/>
          </p:cNvSpPr>
          <p:nvPr/>
        </p:nvSpPr>
        <p:spPr bwMode="auto">
          <a:xfrm>
            <a:off x="3960163"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30" name="矩形 9"/>
          <p:cNvSpPr>
            <a:spLocks noChangeArrowheads="1"/>
          </p:cNvSpPr>
          <p:nvPr/>
        </p:nvSpPr>
        <p:spPr bwMode="auto">
          <a:xfrm>
            <a:off x="1701878" y="3920096"/>
            <a:ext cx="1624409" cy="400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64" tIns="48181" rIns="96364" bIns="48181">
            <a:spAutoFit/>
          </a:bodyPr>
          <a:lstStyle/>
          <a:p>
            <a:pPr algn="ctr"/>
            <a:r>
              <a:rPr lang="zh-CN" altLang="en-US" sz="1969" b="1" dirty="0">
                <a:solidFill>
                  <a:schemeClr val="tx1">
                    <a:lumMod val="75000"/>
                    <a:lumOff val="25000"/>
                  </a:schemeClr>
                </a:solidFill>
                <a:latin typeface="Arial"/>
                <a:ea typeface="微软雅黑"/>
                <a:sym typeface="Arial"/>
              </a:rPr>
              <a:t>项目四</a:t>
            </a:r>
          </a:p>
        </p:txBody>
      </p:sp>
      <p:grpSp>
        <p:nvGrpSpPr>
          <p:cNvPr id="5" name="组合 30"/>
          <p:cNvGrpSpPr/>
          <p:nvPr/>
        </p:nvGrpSpPr>
        <p:grpSpPr>
          <a:xfrm>
            <a:off x="1648319" y="4496107"/>
            <a:ext cx="1731527" cy="356954"/>
            <a:chOff x="6401594" y="3274594"/>
            <a:chExt cx="1231756" cy="253926"/>
          </a:xfrm>
        </p:grpSpPr>
        <p:sp>
          <p:nvSpPr>
            <p:cNvPr id="32" name="圆角矩形 31"/>
            <p:cNvSpPr/>
            <p:nvPr/>
          </p:nvSpPr>
          <p:spPr>
            <a:xfrm>
              <a:off x="6401594" y="3274594"/>
              <a:ext cx="1231756" cy="253906"/>
            </a:xfrm>
            <a:prstGeom prst="roundRect">
              <a:avLst>
                <a:gd name="adj" fmla="val 416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0">
                <a:latin typeface="Arial"/>
                <a:ea typeface="微软雅黑"/>
                <a:sym typeface="Arial"/>
              </a:endParaRPr>
            </a:p>
          </p:txBody>
        </p:sp>
        <p:sp>
          <p:nvSpPr>
            <p:cNvPr id="33" name="矩形 9"/>
            <p:cNvSpPr>
              <a:spLocks noChangeArrowheads="1"/>
            </p:cNvSpPr>
            <p:nvPr/>
          </p:nvSpPr>
          <p:spPr bwMode="auto">
            <a:xfrm>
              <a:off x="6477794" y="3274594"/>
              <a:ext cx="1155556" cy="253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393" tIns="48195" rIns="96393" bIns="48195">
              <a:spAutoFit/>
            </a:bodyPr>
            <a:lstStyle/>
            <a:p>
              <a:pPr algn="ctr"/>
              <a:r>
                <a:rPr lang="zh-CN" altLang="en-US" sz="1687" dirty="0">
                  <a:solidFill>
                    <a:schemeClr val="bg1"/>
                  </a:solidFill>
                  <a:latin typeface="Arial"/>
                  <a:ea typeface="微软雅黑"/>
                  <a:sym typeface="Arial"/>
                </a:rPr>
                <a:t>添加详细文字</a:t>
              </a:r>
            </a:p>
          </p:txBody>
        </p:sp>
      </p:grpSp>
      <p:sp>
        <p:nvSpPr>
          <p:cNvPr id="34" name="矩形 1"/>
          <p:cNvSpPr>
            <a:spLocks noChangeArrowheads="1"/>
          </p:cNvSpPr>
          <p:nvPr/>
        </p:nvSpPr>
        <p:spPr bwMode="auto">
          <a:xfrm>
            <a:off x="1496469" y="4811374"/>
            <a:ext cx="2035226" cy="960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8503" tIns="64251" rIns="128503" bIns="64251">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200">
                <a:solidFill>
                  <a:schemeClr val="tx1">
                    <a:lumMod val="75000"/>
                    <a:lumOff val="25000"/>
                  </a:schemeClr>
                </a:solidFill>
                <a:latin typeface="Arial"/>
                <a:ea typeface="微软雅黑"/>
                <a:sym typeface="Arial"/>
              </a:rPr>
              <a:t>请替换文字内容，修改文字内容，也可以直接复制你的内容到此。</a:t>
            </a:r>
            <a:endParaRPr lang="zh-CN" altLang="zh-CN" sz="1200" dirty="0">
              <a:solidFill>
                <a:schemeClr val="tx1">
                  <a:lumMod val="75000"/>
                  <a:lumOff val="25000"/>
                </a:schemeClr>
              </a:solidFill>
              <a:latin typeface="Arial"/>
              <a:ea typeface="微软雅黑"/>
              <a:sym typeface="Arial"/>
            </a:endParaRPr>
          </a:p>
        </p:txBody>
      </p:sp>
      <p:sp>
        <p:nvSpPr>
          <p:cNvPr id="26" name="矩形 25"/>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1" name="矩形 30"/>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5"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36"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37" name="矩形 36"/>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4278533692"/>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1200"/>
                            </p:stCondLst>
                            <p:childTnLst>
                              <p:par>
                                <p:cTn id="22" presetID="53" presetClass="entr" presetSubtype="16"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par>
                          <p:cTn id="27" fill="hold">
                            <p:stCondLst>
                              <p:cond delay="1700"/>
                            </p:stCondLst>
                            <p:childTnLst>
                              <p:par>
                                <p:cTn id="28" presetID="16" presetClass="entr" presetSubtype="21"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par>
                                <p:cTn id="31" presetID="47"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27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par>
                          <p:cTn id="42" fill="hold">
                            <p:stCondLst>
                              <p:cond delay="3200"/>
                            </p:stCondLst>
                            <p:childTnLst>
                              <p:par>
                                <p:cTn id="43" presetID="16" presetClass="entr" presetSubtype="21"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arn(inVertical)">
                                      <p:cBhvr>
                                        <p:cTn id="45" dur="500"/>
                                        <p:tgtEl>
                                          <p:spTgt spid="3"/>
                                        </p:tgtEl>
                                      </p:cBhvr>
                                    </p:animEffect>
                                  </p:childTnLst>
                                </p:cTn>
                              </p:par>
                              <p:par>
                                <p:cTn id="46" presetID="47"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1000"/>
                                        <p:tgtEl>
                                          <p:spTgt spid="24"/>
                                        </p:tgtEl>
                                      </p:cBhvr>
                                    </p:animEffect>
                                    <p:anim calcmode="lin" valueType="num">
                                      <p:cBhvr>
                                        <p:cTn id="49" dur="1000" fill="hold"/>
                                        <p:tgtEl>
                                          <p:spTgt spid="24"/>
                                        </p:tgtEl>
                                        <p:attrNameLst>
                                          <p:attrName>ppt_x</p:attrName>
                                        </p:attrNameLst>
                                      </p:cBhvr>
                                      <p:tavLst>
                                        <p:tav tm="0">
                                          <p:val>
                                            <p:strVal val="#ppt_x"/>
                                          </p:val>
                                        </p:tav>
                                        <p:tav tm="100000">
                                          <p:val>
                                            <p:strVal val="#ppt_x"/>
                                          </p:val>
                                        </p:tav>
                                      </p:tavLst>
                                    </p:anim>
                                    <p:anim calcmode="lin" valueType="num">
                                      <p:cBhvr>
                                        <p:cTn id="50" dur="1000" fill="hold"/>
                                        <p:tgtEl>
                                          <p:spTgt spid="24"/>
                                        </p:tgtEl>
                                        <p:attrNameLst>
                                          <p:attrName>ppt_y</p:attrName>
                                        </p:attrNameLst>
                                      </p:cBhvr>
                                      <p:tavLst>
                                        <p:tav tm="0">
                                          <p:val>
                                            <p:strVal val="#ppt_y-.1"/>
                                          </p:val>
                                        </p:tav>
                                        <p:tav tm="100000">
                                          <p:val>
                                            <p:strVal val="#ppt_y"/>
                                          </p:val>
                                        </p:tav>
                                      </p:tavLst>
                                    </p:anim>
                                  </p:childTnLst>
                                </p:cTn>
                              </p:par>
                            </p:childTnLst>
                          </p:cTn>
                        </p:par>
                        <p:par>
                          <p:cTn id="51" fill="hold">
                            <p:stCondLst>
                              <p:cond delay="4200"/>
                            </p:stCondLst>
                            <p:childTnLst>
                              <p:par>
                                <p:cTn id="52" presetID="53" presetClass="entr" presetSubtype="16"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par>
                          <p:cTn id="57" fill="hold">
                            <p:stCondLst>
                              <p:cond delay="4700"/>
                            </p:stCondLst>
                            <p:childTnLst>
                              <p:par>
                                <p:cTn id="58" presetID="16" presetClass="entr" presetSubtype="21"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barn(inVertical)">
                                      <p:cBhvr>
                                        <p:cTn id="60" dur="500"/>
                                        <p:tgtEl>
                                          <p:spTgt spid="4"/>
                                        </p:tgtEl>
                                      </p:cBhvr>
                                    </p:animEffect>
                                  </p:childTnLst>
                                </p:cTn>
                              </p:par>
                              <p:par>
                                <p:cTn id="61" presetID="47"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anim calcmode="lin" valueType="num">
                                      <p:cBhvr>
                                        <p:cTn id="64" dur="1000" fill="hold"/>
                                        <p:tgtEl>
                                          <p:spTgt spid="29"/>
                                        </p:tgtEl>
                                        <p:attrNameLst>
                                          <p:attrName>ppt_x</p:attrName>
                                        </p:attrNameLst>
                                      </p:cBhvr>
                                      <p:tavLst>
                                        <p:tav tm="0">
                                          <p:val>
                                            <p:strVal val="#ppt_x"/>
                                          </p:val>
                                        </p:tav>
                                        <p:tav tm="100000">
                                          <p:val>
                                            <p:strVal val="#ppt_x"/>
                                          </p:val>
                                        </p:tav>
                                      </p:tavLst>
                                    </p:anim>
                                    <p:anim calcmode="lin" valueType="num">
                                      <p:cBhvr>
                                        <p:cTn id="65" dur="1000" fill="hold"/>
                                        <p:tgtEl>
                                          <p:spTgt spid="29"/>
                                        </p:tgtEl>
                                        <p:attrNameLst>
                                          <p:attrName>ppt_y</p:attrName>
                                        </p:attrNameLst>
                                      </p:cBhvr>
                                      <p:tavLst>
                                        <p:tav tm="0">
                                          <p:val>
                                            <p:strVal val="#ppt_y-.1"/>
                                          </p:val>
                                        </p:tav>
                                        <p:tav tm="100000">
                                          <p:val>
                                            <p:strVal val="#ppt_y"/>
                                          </p:val>
                                        </p:tav>
                                      </p:tavLst>
                                    </p:anim>
                                  </p:childTnLst>
                                </p:cTn>
                              </p:par>
                            </p:childTnLst>
                          </p:cTn>
                        </p:par>
                        <p:par>
                          <p:cTn id="66" fill="hold">
                            <p:stCondLst>
                              <p:cond delay="5700"/>
                            </p:stCondLst>
                            <p:childTnLst>
                              <p:par>
                                <p:cTn id="67" presetID="53" presetClass="entr" presetSubtype="16"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childTnLst>
                          </p:cTn>
                        </p:par>
                        <p:par>
                          <p:cTn id="72" fill="hold">
                            <p:stCondLst>
                              <p:cond delay="6200"/>
                            </p:stCondLst>
                            <p:childTnLst>
                              <p:par>
                                <p:cTn id="73" presetID="16" presetClass="entr" presetSubtype="21" fill="hold" nodeType="after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barn(inVertical)">
                                      <p:cBhvr>
                                        <p:cTn id="75" dur="500"/>
                                        <p:tgtEl>
                                          <p:spTgt spid="5"/>
                                        </p:tgtEl>
                                      </p:cBhvr>
                                    </p:animEffect>
                                  </p:childTnLst>
                                </p:cTn>
                              </p:par>
                              <p:par>
                                <p:cTn id="76" presetID="47"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1000"/>
                                        <p:tgtEl>
                                          <p:spTgt spid="34"/>
                                        </p:tgtEl>
                                      </p:cBhvr>
                                    </p:animEffect>
                                    <p:anim calcmode="lin" valueType="num">
                                      <p:cBhvr>
                                        <p:cTn id="79" dur="1000" fill="hold"/>
                                        <p:tgtEl>
                                          <p:spTgt spid="34"/>
                                        </p:tgtEl>
                                        <p:attrNameLst>
                                          <p:attrName>ppt_x</p:attrName>
                                        </p:attrNameLst>
                                      </p:cBhvr>
                                      <p:tavLst>
                                        <p:tav tm="0">
                                          <p:val>
                                            <p:strVal val="#ppt_x"/>
                                          </p:val>
                                        </p:tav>
                                        <p:tav tm="100000">
                                          <p:val>
                                            <p:strVal val="#ppt_x"/>
                                          </p:val>
                                        </p:tav>
                                      </p:tavLst>
                                    </p:anim>
                                    <p:anim calcmode="lin" valueType="num">
                                      <p:cBhvr>
                                        <p:cTn id="8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20" grpId="0"/>
      <p:bldP spid="24" grpId="0"/>
      <p:bldP spid="25" grpId="0"/>
      <p:bldP spid="29" grpId="0"/>
      <p:bldP spid="30"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206"/>
          <p:cNvGrpSpPr>
            <a:grpSpLocks/>
          </p:cNvGrpSpPr>
          <p:nvPr/>
        </p:nvGrpSpPr>
        <p:grpSpPr bwMode="auto">
          <a:xfrm>
            <a:off x="8122016" y="1820397"/>
            <a:ext cx="3417908" cy="1512093"/>
            <a:chOff x="0" y="0"/>
            <a:chExt cx="3241854" cy="1434208"/>
          </a:xfrm>
        </p:grpSpPr>
        <p:grpSp>
          <p:nvGrpSpPr>
            <p:cNvPr id="23595" name="组合 4179"/>
            <p:cNvGrpSpPr>
              <a:grpSpLocks/>
            </p:cNvGrpSpPr>
            <p:nvPr/>
          </p:nvGrpSpPr>
          <p:grpSpPr bwMode="auto">
            <a:xfrm>
              <a:off x="0" y="0"/>
              <a:ext cx="3241854" cy="635376"/>
              <a:chOff x="0" y="0"/>
              <a:chExt cx="3241854" cy="635376"/>
            </a:xfrm>
          </p:grpSpPr>
          <p:grpSp>
            <p:nvGrpSpPr>
              <p:cNvPr id="23597" name="五边形 29"/>
              <p:cNvGrpSpPr>
                <a:grpSpLocks/>
              </p:cNvGrpSpPr>
              <p:nvPr/>
            </p:nvGrpSpPr>
            <p:grpSpPr bwMode="auto">
              <a:xfrm>
                <a:off x="498654" y="7488"/>
                <a:ext cx="2743200" cy="627888"/>
                <a:chOff x="0" y="0"/>
                <a:chExt cx="2743200" cy="627888"/>
              </a:xfrm>
            </p:grpSpPr>
            <p:pic>
              <p:nvPicPr>
                <p:cNvPr id="23601" name="五边形 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43200" cy="62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02" name="Text Box 7"/>
                <p:cNvSpPr txBox="1">
                  <a:spLocks noChangeArrowheads="1"/>
                </p:cNvSpPr>
                <p:nvPr/>
              </p:nvSpPr>
              <p:spPr bwMode="auto">
                <a:xfrm>
                  <a:off x="-1131" y="2037"/>
                  <a:ext cx="2745302" cy="62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grpSp>
          <p:sp>
            <p:nvSpPr>
              <p:cNvPr id="23598" name="椭圆 4181"/>
              <p:cNvSpPr>
                <a:spLocks noChangeArrowheads="1"/>
              </p:cNvSpPr>
              <p:nvPr/>
            </p:nvSpPr>
            <p:spPr bwMode="auto">
              <a:xfrm>
                <a:off x="0" y="128090"/>
                <a:ext cx="249228" cy="2492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99" name="五边形 4182"/>
              <p:cNvSpPr>
                <a:spLocks noChangeArrowheads="1"/>
              </p:cNvSpPr>
              <p:nvPr/>
            </p:nvSpPr>
            <p:spPr bwMode="auto">
              <a:xfrm flipH="1">
                <a:off x="478473" y="0"/>
                <a:ext cx="2587064" cy="505407"/>
              </a:xfrm>
              <a:prstGeom prst="homePlate">
                <a:avLst>
                  <a:gd name="adj" fmla="val 37135"/>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600" name="文本框 4183"/>
              <p:cNvSpPr txBox="1">
                <a:spLocks noChangeArrowheads="1"/>
              </p:cNvSpPr>
              <p:nvPr/>
            </p:nvSpPr>
            <p:spPr bwMode="auto">
              <a:xfrm>
                <a:off x="700784" y="93471"/>
                <a:ext cx="1537463" cy="32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r"/>
                <a:r>
                  <a:rPr lang="zh-CN" altLang="en-US" sz="1600" dirty="0">
                    <a:solidFill>
                      <a:schemeClr val="bg1"/>
                    </a:solidFill>
                    <a:latin typeface="Arial"/>
                    <a:ea typeface="微软雅黑"/>
                    <a:sym typeface="Arial"/>
                  </a:rPr>
                  <a:t>请替换文字内容</a:t>
                </a:r>
              </a:p>
            </p:txBody>
          </p:sp>
        </p:grpSp>
        <p:sp>
          <p:nvSpPr>
            <p:cNvPr id="23596" name="矩形 4199"/>
            <p:cNvSpPr>
              <a:spLocks noChangeArrowheads="1"/>
            </p:cNvSpPr>
            <p:nvPr/>
          </p:nvSpPr>
          <p:spPr bwMode="auto">
            <a:xfrm>
              <a:off x="633702" y="663530"/>
              <a:ext cx="2572565" cy="77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nSpc>
                  <a:spcPct val="13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sym typeface="Arial"/>
              </a:endParaRPr>
            </a:p>
          </p:txBody>
        </p:sp>
      </p:grpSp>
      <p:grpSp>
        <p:nvGrpSpPr>
          <p:cNvPr id="5" name="组合 4207"/>
          <p:cNvGrpSpPr>
            <a:grpSpLocks/>
          </p:cNvGrpSpPr>
          <p:nvPr/>
        </p:nvGrpSpPr>
        <p:grpSpPr bwMode="auto">
          <a:xfrm>
            <a:off x="8122016" y="4482414"/>
            <a:ext cx="3417908" cy="1601636"/>
            <a:chOff x="0" y="0"/>
            <a:chExt cx="3241854" cy="1518928"/>
          </a:xfrm>
        </p:grpSpPr>
        <p:grpSp>
          <p:nvGrpSpPr>
            <p:cNvPr id="23587" name="组合 4184"/>
            <p:cNvGrpSpPr>
              <a:grpSpLocks/>
            </p:cNvGrpSpPr>
            <p:nvPr/>
          </p:nvGrpSpPr>
          <p:grpSpPr bwMode="auto">
            <a:xfrm>
              <a:off x="0" y="884229"/>
              <a:ext cx="3241854" cy="634699"/>
              <a:chOff x="0" y="0"/>
              <a:chExt cx="3241854" cy="634699"/>
            </a:xfrm>
          </p:grpSpPr>
          <p:grpSp>
            <p:nvGrpSpPr>
              <p:cNvPr id="23589" name="五边形 29"/>
              <p:cNvGrpSpPr>
                <a:grpSpLocks/>
              </p:cNvGrpSpPr>
              <p:nvPr/>
            </p:nvGrpSpPr>
            <p:grpSpPr bwMode="auto">
              <a:xfrm>
                <a:off x="498654" y="6811"/>
                <a:ext cx="2743200" cy="627888"/>
                <a:chOff x="0" y="0"/>
                <a:chExt cx="2743200" cy="627888"/>
              </a:xfrm>
            </p:grpSpPr>
            <p:pic>
              <p:nvPicPr>
                <p:cNvPr id="23593" name="五边形 2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43200" cy="62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94" name="Text Box 16"/>
                <p:cNvSpPr txBox="1">
                  <a:spLocks noChangeArrowheads="1"/>
                </p:cNvSpPr>
                <p:nvPr/>
              </p:nvSpPr>
              <p:spPr bwMode="auto">
                <a:xfrm>
                  <a:off x="-1131" y="2714"/>
                  <a:ext cx="2745302" cy="62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grpSp>
          <p:sp>
            <p:nvSpPr>
              <p:cNvPr id="23590" name="椭圆 4186"/>
              <p:cNvSpPr>
                <a:spLocks noChangeArrowheads="1"/>
              </p:cNvSpPr>
              <p:nvPr/>
            </p:nvSpPr>
            <p:spPr bwMode="auto">
              <a:xfrm>
                <a:off x="0" y="128090"/>
                <a:ext cx="249228" cy="249228"/>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91" name="五边形 4187"/>
              <p:cNvSpPr>
                <a:spLocks noChangeArrowheads="1"/>
              </p:cNvSpPr>
              <p:nvPr/>
            </p:nvSpPr>
            <p:spPr bwMode="auto">
              <a:xfrm flipH="1">
                <a:off x="478473" y="0"/>
                <a:ext cx="2587064" cy="505407"/>
              </a:xfrm>
              <a:prstGeom prst="homePlate">
                <a:avLst>
                  <a:gd name="adj" fmla="val 37135"/>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92" name="文本框 4188"/>
              <p:cNvSpPr txBox="1">
                <a:spLocks noChangeArrowheads="1"/>
              </p:cNvSpPr>
              <p:nvPr/>
            </p:nvSpPr>
            <p:spPr bwMode="auto">
              <a:xfrm>
                <a:off x="700784" y="39740"/>
                <a:ext cx="1537463" cy="32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r"/>
                <a:r>
                  <a:rPr lang="zh-CN" altLang="en-US" sz="1600" dirty="0">
                    <a:solidFill>
                      <a:schemeClr val="bg1"/>
                    </a:solidFill>
                    <a:latin typeface="Arial"/>
                    <a:ea typeface="微软雅黑"/>
                    <a:sym typeface="Arial"/>
                  </a:rPr>
                  <a:t>请替换文字内容</a:t>
                </a:r>
              </a:p>
            </p:txBody>
          </p:sp>
        </p:grpSp>
        <p:sp>
          <p:nvSpPr>
            <p:cNvPr id="23588" name="矩形 4200"/>
            <p:cNvSpPr>
              <a:spLocks noChangeArrowheads="1"/>
            </p:cNvSpPr>
            <p:nvPr/>
          </p:nvSpPr>
          <p:spPr bwMode="auto">
            <a:xfrm>
              <a:off x="633702" y="0"/>
              <a:ext cx="2572564" cy="77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nSpc>
                  <a:spcPct val="13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sym typeface="Arial"/>
              </a:endParaRPr>
            </a:p>
          </p:txBody>
        </p:sp>
      </p:grpSp>
      <p:grpSp>
        <p:nvGrpSpPr>
          <p:cNvPr id="8" name="组合 4209"/>
          <p:cNvGrpSpPr>
            <a:grpSpLocks/>
          </p:cNvGrpSpPr>
          <p:nvPr/>
        </p:nvGrpSpPr>
        <p:grpSpPr bwMode="auto">
          <a:xfrm>
            <a:off x="1292268" y="1820397"/>
            <a:ext cx="3419353" cy="1512093"/>
            <a:chOff x="508965" y="0"/>
            <a:chExt cx="3241809" cy="1434208"/>
          </a:xfrm>
        </p:grpSpPr>
        <p:grpSp>
          <p:nvGrpSpPr>
            <p:cNvPr id="23579" name="组合 4189"/>
            <p:cNvGrpSpPr>
              <a:grpSpLocks/>
            </p:cNvGrpSpPr>
            <p:nvPr/>
          </p:nvGrpSpPr>
          <p:grpSpPr bwMode="auto">
            <a:xfrm flipH="1">
              <a:off x="508965" y="0"/>
              <a:ext cx="3241809" cy="635376"/>
              <a:chOff x="0" y="0"/>
              <a:chExt cx="3241809" cy="635376"/>
            </a:xfrm>
          </p:grpSpPr>
          <p:grpSp>
            <p:nvGrpSpPr>
              <p:cNvPr id="23581" name="五边形 29"/>
              <p:cNvGrpSpPr>
                <a:grpSpLocks/>
              </p:cNvGrpSpPr>
              <p:nvPr/>
            </p:nvGrpSpPr>
            <p:grpSpPr bwMode="auto">
              <a:xfrm flipH="1">
                <a:off x="498609" y="7488"/>
                <a:ext cx="2743200" cy="627888"/>
                <a:chOff x="0" y="0"/>
                <a:chExt cx="2743200" cy="627888"/>
              </a:xfrm>
            </p:grpSpPr>
            <p:pic>
              <p:nvPicPr>
                <p:cNvPr id="23585" name="五边形 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43200" cy="62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6" name="Text Box 25"/>
                <p:cNvSpPr txBox="1">
                  <a:spLocks noChangeArrowheads="1"/>
                </p:cNvSpPr>
                <p:nvPr/>
              </p:nvSpPr>
              <p:spPr bwMode="auto">
                <a:xfrm>
                  <a:off x="-1016" y="2037"/>
                  <a:ext cx="2745302" cy="62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grpSp>
          <p:sp>
            <p:nvSpPr>
              <p:cNvPr id="23582" name="椭圆 4191"/>
              <p:cNvSpPr>
                <a:spLocks noChangeArrowheads="1"/>
              </p:cNvSpPr>
              <p:nvPr/>
            </p:nvSpPr>
            <p:spPr bwMode="auto">
              <a:xfrm>
                <a:off x="0" y="128090"/>
                <a:ext cx="249228" cy="2492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83" name="五边形 4192"/>
              <p:cNvSpPr>
                <a:spLocks noChangeArrowheads="1"/>
              </p:cNvSpPr>
              <p:nvPr/>
            </p:nvSpPr>
            <p:spPr bwMode="auto">
              <a:xfrm flipH="1">
                <a:off x="478473" y="0"/>
                <a:ext cx="2587064" cy="505407"/>
              </a:xfrm>
              <a:prstGeom prst="homePlate">
                <a:avLst>
                  <a:gd name="adj" fmla="val 37135"/>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84" name="文本框 4193"/>
              <p:cNvSpPr txBox="1">
                <a:spLocks noChangeArrowheads="1"/>
              </p:cNvSpPr>
              <p:nvPr/>
            </p:nvSpPr>
            <p:spPr bwMode="auto">
              <a:xfrm>
                <a:off x="697090" y="55674"/>
                <a:ext cx="1536792" cy="32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r"/>
                <a:r>
                  <a:rPr lang="zh-CN" altLang="en-US" sz="1600" dirty="0">
                    <a:solidFill>
                      <a:schemeClr val="bg1"/>
                    </a:solidFill>
                    <a:latin typeface="Arial"/>
                    <a:ea typeface="微软雅黑"/>
                    <a:sym typeface="Arial"/>
                  </a:rPr>
                  <a:t>请替换文字内容</a:t>
                </a:r>
              </a:p>
            </p:txBody>
          </p:sp>
        </p:grpSp>
        <p:sp>
          <p:nvSpPr>
            <p:cNvPr id="23580" name="矩形 4201"/>
            <p:cNvSpPr>
              <a:spLocks noChangeArrowheads="1"/>
            </p:cNvSpPr>
            <p:nvPr/>
          </p:nvSpPr>
          <p:spPr bwMode="auto">
            <a:xfrm>
              <a:off x="532469" y="663530"/>
              <a:ext cx="2521219" cy="77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r">
                <a:lnSpc>
                  <a:spcPct val="13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sym typeface="Arial"/>
              </a:endParaRPr>
            </a:p>
          </p:txBody>
        </p:sp>
      </p:grpSp>
      <p:grpSp>
        <p:nvGrpSpPr>
          <p:cNvPr id="11" name="组合 4208"/>
          <p:cNvGrpSpPr>
            <a:grpSpLocks/>
          </p:cNvGrpSpPr>
          <p:nvPr/>
        </p:nvGrpSpPr>
        <p:grpSpPr bwMode="auto">
          <a:xfrm>
            <a:off x="1292268" y="4482414"/>
            <a:ext cx="3419353" cy="1601636"/>
            <a:chOff x="508965" y="0"/>
            <a:chExt cx="3241809" cy="1518928"/>
          </a:xfrm>
        </p:grpSpPr>
        <p:grpSp>
          <p:nvGrpSpPr>
            <p:cNvPr id="23571" name="组合 4194"/>
            <p:cNvGrpSpPr>
              <a:grpSpLocks/>
            </p:cNvGrpSpPr>
            <p:nvPr/>
          </p:nvGrpSpPr>
          <p:grpSpPr bwMode="auto">
            <a:xfrm flipH="1">
              <a:off x="508965" y="884229"/>
              <a:ext cx="3241809" cy="634699"/>
              <a:chOff x="0" y="0"/>
              <a:chExt cx="3241809" cy="634699"/>
            </a:xfrm>
          </p:grpSpPr>
          <p:grpSp>
            <p:nvGrpSpPr>
              <p:cNvPr id="23573" name="五边形 29"/>
              <p:cNvGrpSpPr>
                <a:grpSpLocks/>
              </p:cNvGrpSpPr>
              <p:nvPr/>
            </p:nvGrpSpPr>
            <p:grpSpPr bwMode="auto">
              <a:xfrm flipH="1">
                <a:off x="498609" y="6811"/>
                <a:ext cx="2743200" cy="627888"/>
                <a:chOff x="0" y="0"/>
                <a:chExt cx="2743200" cy="627888"/>
              </a:xfrm>
            </p:grpSpPr>
            <p:pic>
              <p:nvPicPr>
                <p:cNvPr id="23577" name="五边形 2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43200" cy="62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8" name="Text Box 34"/>
                <p:cNvSpPr txBox="1">
                  <a:spLocks noChangeArrowheads="1"/>
                </p:cNvSpPr>
                <p:nvPr/>
              </p:nvSpPr>
              <p:spPr bwMode="auto">
                <a:xfrm>
                  <a:off x="-1016" y="2714"/>
                  <a:ext cx="2745302" cy="62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grpSp>
          <p:sp>
            <p:nvSpPr>
              <p:cNvPr id="23574" name="椭圆 4196"/>
              <p:cNvSpPr>
                <a:spLocks noChangeArrowheads="1"/>
              </p:cNvSpPr>
              <p:nvPr/>
            </p:nvSpPr>
            <p:spPr bwMode="auto">
              <a:xfrm>
                <a:off x="0" y="128090"/>
                <a:ext cx="249228" cy="24922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75" name="五边形 4197"/>
              <p:cNvSpPr>
                <a:spLocks noChangeArrowheads="1"/>
              </p:cNvSpPr>
              <p:nvPr/>
            </p:nvSpPr>
            <p:spPr bwMode="auto">
              <a:xfrm flipH="1">
                <a:off x="478473" y="0"/>
                <a:ext cx="2587064" cy="505407"/>
              </a:xfrm>
              <a:prstGeom prst="homePlate">
                <a:avLst>
                  <a:gd name="adj" fmla="val 37135"/>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endParaRPr lang="zh-CN" altLang="en-US">
                  <a:solidFill>
                    <a:srgbClr val="FFFFFF"/>
                  </a:solidFill>
                  <a:latin typeface="Arial"/>
                  <a:ea typeface="微软雅黑"/>
                  <a:sym typeface="Arial"/>
                </a:endParaRPr>
              </a:p>
            </p:txBody>
          </p:sp>
          <p:sp>
            <p:nvSpPr>
              <p:cNvPr id="23576" name="文本框 4198"/>
              <p:cNvSpPr txBox="1">
                <a:spLocks noChangeArrowheads="1"/>
              </p:cNvSpPr>
              <p:nvPr/>
            </p:nvSpPr>
            <p:spPr bwMode="auto">
              <a:xfrm>
                <a:off x="697326" y="39740"/>
                <a:ext cx="1536792" cy="32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r"/>
                <a:r>
                  <a:rPr lang="zh-CN" altLang="en-US" sz="1600" dirty="0">
                    <a:solidFill>
                      <a:schemeClr val="bg1"/>
                    </a:solidFill>
                    <a:latin typeface="Arial"/>
                    <a:ea typeface="微软雅黑"/>
                    <a:sym typeface="Arial"/>
                  </a:rPr>
                  <a:t>请替换文字内容</a:t>
                </a:r>
              </a:p>
            </p:txBody>
          </p:sp>
        </p:grpSp>
        <p:sp>
          <p:nvSpPr>
            <p:cNvPr id="23572" name="矩形 4202"/>
            <p:cNvSpPr>
              <a:spLocks noChangeArrowheads="1"/>
            </p:cNvSpPr>
            <p:nvPr/>
          </p:nvSpPr>
          <p:spPr bwMode="auto">
            <a:xfrm>
              <a:off x="532230" y="0"/>
              <a:ext cx="2521218" cy="77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r">
                <a:lnSpc>
                  <a:spcPct val="130000"/>
                </a:lnSpc>
              </a:pPr>
              <a:r>
                <a:rPr lang="zh-CN" altLang="en-US" sz="1200">
                  <a:solidFill>
                    <a:schemeClr val="tx1">
                      <a:lumMod val="75000"/>
                      <a:lumOff val="25000"/>
                    </a:schemeClr>
                  </a:solidFill>
                  <a:latin typeface="Arial"/>
                  <a:ea typeface="微软雅黑"/>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sym typeface="Arial"/>
              </a:endParaRPr>
            </a:p>
          </p:txBody>
        </p:sp>
      </p:grpSp>
      <p:grpSp>
        <p:nvGrpSpPr>
          <p:cNvPr id="14" name="组合 4205"/>
          <p:cNvGrpSpPr>
            <a:grpSpLocks/>
          </p:cNvGrpSpPr>
          <p:nvPr/>
        </p:nvGrpSpPr>
        <p:grpSpPr bwMode="auto">
          <a:xfrm>
            <a:off x="4781140" y="2103030"/>
            <a:ext cx="3304842" cy="3275528"/>
            <a:chOff x="0" y="0"/>
            <a:chExt cx="4115890" cy="4079752"/>
          </a:xfrm>
        </p:grpSpPr>
        <p:grpSp>
          <p:nvGrpSpPr>
            <p:cNvPr id="23564" name="组合 4203"/>
            <p:cNvGrpSpPr>
              <a:grpSpLocks/>
            </p:cNvGrpSpPr>
            <p:nvPr/>
          </p:nvGrpSpPr>
          <p:grpSpPr bwMode="auto">
            <a:xfrm>
              <a:off x="0" y="0"/>
              <a:ext cx="4115890" cy="4079752"/>
              <a:chOff x="0" y="0"/>
              <a:chExt cx="4354245" cy="4316016"/>
            </a:xfrm>
          </p:grpSpPr>
          <p:sp>
            <p:nvSpPr>
              <p:cNvPr id="23567" name="任意多边形 4164"/>
              <p:cNvSpPr>
                <a:spLocks/>
              </p:cNvSpPr>
              <p:nvPr/>
            </p:nvSpPr>
            <p:spPr bwMode="auto">
              <a:xfrm>
                <a:off x="0" y="2511"/>
                <a:ext cx="2114283" cy="2109263"/>
              </a:xfrm>
              <a:custGeom>
                <a:avLst/>
                <a:gdLst>
                  <a:gd name="T0" fmla="*/ 2114283 w 2114283"/>
                  <a:gd name="T1" fmla="*/ 0 h 2109263"/>
                  <a:gd name="T2" fmla="*/ 2114283 w 2114283"/>
                  <a:gd name="T3" fmla="*/ 2109263 h 2109263"/>
                  <a:gd name="T4" fmla="*/ 0 w 2114283"/>
                  <a:gd name="T5" fmla="*/ 2109263 h 2109263"/>
                  <a:gd name="T6" fmla="*/ 10650 w 2114283"/>
                  <a:gd name="T7" fmla="*/ 1898352 h 2109263"/>
                  <a:gd name="T8" fmla="*/ 2114283 w 2114283"/>
                  <a:gd name="T9" fmla="*/ 0 h 2109263"/>
                  <a:gd name="T10" fmla="*/ 0 60000 65536"/>
                  <a:gd name="T11" fmla="*/ 0 60000 65536"/>
                  <a:gd name="T12" fmla="*/ 0 60000 65536"/>
                  <a:gd name="T13" fmla="*/ 0 60000 65536"/>
                  <a:gd name="T14" fmla="*/ 0 60000 65536"/>
                  <a:gd name="T15" fmla="*/ 0 w 2114283"/>
                  <a:gd name="T16" fmla="*/ 0 h 2109263"/>
                  <a:gd name="T17" fmla="*/ 2114283 w 2114283"/>
                  <a:gd name="T18" fmla="*/ 2109263 h 2109263"/>
                </a:gdLst>
                <a:ahLst/>
                <a:cxnLst>
                  <a:cxn ang="T10">
                    <a:pos x="T0" y="T1"/>
                  </a:cxn>
                  <a:cxn ang="T11">
                    <a:pos x="T2" y="T3"/>
                  </a:cxn>
                  <a:cxn ang="T12">
                    <a:pos x="T4" y="T5"/>
                  </a:cxn>
                  <a:cxn ang="T13">
                    <a:pos x="T6" y="T7"/>
                  </a:cxn>
                  <a:cxn ang="T14">
                    <a:pos x="T8" y="T9"/>
                  </a:cxn>
                </a:cxnLst>
                <a:rect l="T15" t="T16" r="T17" b="T18"/>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a:ea typeface="微软雅黑"/>
                  <a:sym typeface="Arial"/>
                </a:endParaRPr>
              </a:p>
            </p:txBody>
          </p:sp>
          <p:sp>
            <p:nvSpPr>
              <p:cNvPr id="23568" name="任意多边形 4165"/>
              <p:cNvSpPr>
                <a:spLocks/>
              </p:cNvSpPr>
              <p:nvPr/>
            </p:nvSpPr>
            <p:spPr bwMode="auto">
              <a:xfrm rot="-5400000">
                <a:off x="2509" y="2204242"/>
                <a:ext cx="2114283" cy="2109263"/>
              </a:xfrm>
              <a:custGeom>
                <a:avLst/>
                <a:gdLst>
                  <a:gd name="T0" fmla="*/ 2114283 w 2114283"/>
                  <a:gd name="T1" fmla="*/ 0 h 2109263"/>
                  <a:gd name="T2" fmla="*/ 2114283 w 2114283"/>
                  <a:gd name="T3" fmla="*/ 2109263 h 2109263"/>
                  <a:gd name="T4" fmla="*/ 0 w 2114283"/>
                  <a:gd name="T5" fmla="*/ 2109263 h 2109263"/>
                  <a:gd name="T6" fmla="*/ 10650 w 2114283"/>
                  <a:gd name="T7" fmla="*/ 1898352 h 2109263"/>
                  <a:gd name="T8" fmla="*/ 2114283 w 2114283"/>
                  <a:gd name="T9" fmla="*/ 0 h 2109263"/>
                  <a:gd name="T10" fmla="*/ 0 60000 65536"/>
                  <a:gd name="T11" fmla="*/ 0 60000 65536"/>
                  <a:gd name="T12" fmla="*/ 0 60000 65536"/>
                  <a:gd name="T13" fmla="*/ 0 60000 65536"/>
                  <a:gd name="T14" fmla="*/ 0 60000 65536"/>
                  <a:gd name="T15" fmla="*/ 0 w 2114283"/>
                  <a:gd name="T16" fmla="*/ 0 h 2109263"/>
                  <a:gd name="T17" fmla="*/ 2114283 w 2114283"/>
                  <a:gd name="T18" fmla="*/ 2109263 h 2109263"/>
                </a:gdLst>
                <a:ahLst/>
                <a:cxnLst>
                  <a:cxn ang="T10">
                    <a:pos x="T0" y="T1"/>
                  </a:cxn>
                  <a:cxn ang="T11">
                    <a:pos x="T2" y="T3"/>
                  </a:cxn>
                  <a:cxn ang="T12">
                    <a:pos x="T4" y="T5"/>
                  </a:cxn>
                  <a:cxn ang="T13">
                    <a:pos x="T6" y="T7"/>
                  </a:cxn>
                  <a:cxn ang="T14">
                    <a:pos x="T8" y="T9"/>
                  </a:cxn>
                </a:cxnLst>
                <a:rect l="T15" t="T16" r="T17" b="T18"/>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a:ea typeface="微软雅黑"/>
                  <a:sym typeface="Arial"/>
                </a:endParaRPr>
              </a:p>
            </p:txBody>
          </p:sp>
          <p:sp>
            <p:nvSpPr>
              <p:cNvPr id="23569" name="任意多边形 4166"/>
              <p:cNvSpPr>
                <a:spLocks/>
              </p:cNvSpPr>
              <p:nvPr/>
            </p:nvSpPr>
            <p:spPr bwMode="auto">
              <a:xfrm rot="10800000">
                <a:off x="2239962" y="2201732"/>
                <a:ext cx="2114283" cy="2109263"/>
              </a:xfrm>
              <a:custGeom>
                <a:avLst/>
                <a:gdLst>
                  <a:gd name="T0" fmla="*/ 2114283 w 2114283"/>
                  <a:gd name="T1" fmla="*/ 0 h 2109263"/>
                  <a:gd name="T2" fmla="*/ 2114283 w 2114283"/>
                  <a:gd name="T3" fmla="*/ 2109263 h 2109263"/>
                  <a:gd name="T4" fmla="*/ 0 w 2114283"/>
                  <a:gd name="T5" fmla="*/ 2109263 h 2109263"/>
                  <a:gd name="T6" fmla="*/ 10650 w 2114283"/>
                  <a:gd name="T7" fmla="*/ 1898352 h 2109263"/>
                  <a:gd name="T8" fmla="*/ 2114283 w 2114283"/>
                  <a:gd name="T9" fmla="*/ 0 h 2109263"/>
                  <a:gd name="T10" fmla="*/ 0 60000 65536"/>
                  <a:gd name="T11" fmla="*/ 0 60000 65536"/>
                  <a:gd name="T12" fmla="*/ 0 60000 65536"/>
                  <a:gd name="T13" fmla="*/ 0 60000 65536"/>
                  <a:gd name="T14" fmla="*/ 0 60000 65536"/>
                  <a:gd name="T15" fmla="*/ 0 w 2114283"/>
                  <a:gd name="T16" fmla="*/ 0 h 2109263"/>
                  <a:gd name="T17" fmla="*/ 2114283 w 2114283"/>
                  <a:gd name="T18" fmla="*/ 2109263 h 2109263"/>
                </a:gdLst>
                <a:ahLst/>
                <a:cxnLst>
                  <a:cxn ang="T10">
                    <a:pos x="T0" y="T1"/>
                  </a:cxn>
                  <a:cxn ang="T11">
                    <a:pos x="T2" y="T3"/>
                  </a:cxn>
                  <a:cxn ang="T12">
                    <a:pos x="T4" y="T5"/>
                  </a:cxn>
                  <a:cxn ang="T13">
                    <a:pos x="T6" y="T7"/>
                  </a:cxn>
                  <a:cxn ang="T14">
                    <a:pos x="T8" y="T9"/>
                  </a:cxn>
                </a:cxnLst>
                <a:rect l="T15" t="T16" r="T17" b="T18"/>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a:ea typeface="微软雅黑"/>
                  <a:sym typeface="Arial"/>
                </a:endParaRPr>
              </a:p>
            </p:txBody>
          </p:sp>
          <p:sp>
            <p:nvSpPr>
              <p:cNvPr id="23570" name="任意多边形 4167"/>
              <p:cNvSpPr>
                <a:spLocks/>
              </p:cNvSpPr>
              <p:nvPr/>
            </p:nvSpPr>
            <p:spPr bwMode="auto">
              <a:xfrm rot="5400000">
                <a:off x="2237450" y="2510"/>
                <a:ext cx="2114283" cy="2109263"/>
              </a:xfrm>
              <a:custGeom>
                <a:avLst/>
                <a:gdLst>
                  <a:gd name="T0" fmla="*/ 2114283 w 2114283"/>
                  <a:gd name="T1" fmla="*/ 0 h 2109263"/>
                  <a:gd name="T2" fmla="*/ 2114283 w 2114283"/>
                  <a:gd name="T3" fmla="*/ 2109263 h 2109263"/>
                  <a:gd name="T4" fmla="*/ 0 w 2114283"/>
                  <a:gd name="T5" fmla="*/ 2109263 h 2109263"/>
                  <a:gd name="T6" fmla="*/ 10650 w 2114283"/>
                  <a:gd name="T7" fmla="*/ 1898352 h 2109263"/>
                  <a:gd name="T8" fmla="*/ 2114283 w 2114283"/>
                  <a:gd name="T9" fmla="*/ 0 h 2109263"/>
                  <a:gd name="T10" fmla="*/ 0 60000 65536"/>
                  <a:gd name="T11" fmla="*/ 0 60000 65536"/>
                  <a:gd name="T12" fmla="*/ 0 60000 65536"/>
                  <a:gd name="T13" fmla="*/ 0 60000 65536"/>
                  <a:gd name="T14" fmla="*/ 0 60000 65536"/>
                  <a:gd name="T15" fmla="*/ 0 w 2114283"/>
                  <a:gd name="T16" fmla="*/ 0 h 2109263"/>
                  <a:gd name="T17" fmla="*/ 2114283 w 2114283"/>
                  <a:gd name="T18" fmla="*/ 2109263 h 2109263"/>
                </a:gdLst>
                <a:ahLst/>
                <a:cxnLst>
                  <a:cxn ang="T10">
                    <a:pos x="T0" y="T1"/>
                  </a:cxn>
                  <a:cxn ang="T11">
                    <a:pos x="T2" y="T3"/>
                  </a:cxn>
                  <a:cxn ang="T12">
                    <a:pos x="T4" y="T5"/>
                  </a:cxn>
                  <a:cxn ang="T13">
                    <a:pos x="T6" y="T7"/>
                  </a:cxn>
                  <a:cxn ang="T14">
                    <a:pos x="T8" y="T9"/>
                  </a:cxn>
                </a:cxnLst>
                <a:rect l="T15" t="T16" r="T17" b="T18"/>
                <a:pathLst>
                  <a:path w="2114283" h="2109263">
                    <a:moveTo>
                      <a:pt x="2114283" y="0"/>
                    </a:moveTo>
                    <a:lnTo>
                      <a:pt x="2114283" y="2109263"/>
                    </a:lnTo>
                    <a:lnTo>
                      <a:pt x="0" y="2109263"/>
                    </a:lnTo>
                    <a:lnTo>
                      <a:pt x="10650" y="1898350"/>
                    </a:lnTo>
                    <a:cubicBezTo>
                      <a:pt x="118936" y="832075"/>
                      <a:pt x="1019439" y="0"/>
                      <a:pt x="21142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latin typeface="Arial"/>
                  <a:ea typeface="微软雅黑"/>
                  <a:sym typeface="Arial"/>
                </a:endParaRPr>
              </a:p>
            </p:txBody>
          </p:sp>
        </p:grpSp>
        <p:pic>
          <p:nvPicPr>
            <p:cNvPr id="23565" name="图片 417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0264" y="682942"/>
              <a:ext cx="1816765" cy="286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6" name="文本框 4204"/>
            <p:cNvSpPr txBox="1">
              <a:spLocks noChangeArrowheads="1"/>
            </p:cNvSpPr>
            <p:nvPr/>
          </p:nvSpPr>
          <p:spPr bwMode="auto">
            <a:xfrm>
              <a:off x="1258582" y="1185588"/>
              <a:ext cx="1619479" cy="72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algn="ctr" eaLnBrk="1" hangingPunct="1">
                <a:buFont typeface="Arial" panose="020B0604020202020204" pitchFamily="34" charset="0"/>
                <a:buNone/>
              </a:pPr>
              <a:r>
                <a:rPr lang="en-US" altLang="zh-CN" sz="3200" dirty="0">
                  <a:solidFill>
                    <a:schemeClr val="accent2"/>
                  </a:solidFill>
                  <a:latin typeface="Arial"/>
                  <a:ea typeface="微软雅黑"/>
                  <a:sym typeface="Arial"/>
                </a:rPr>
                <a:t>TITLE</a:t>
              </a:r>
              <a:endParaRPr lang="zh-CN" altLang="en-US" sz="3200" dirty="0">
                <a:solidFill>
                  <a:schemeClr val="accent2"/>
                </a:solidFill>
                <a:latin typeface="Arial"/>
                <a:ea typeface="微软雅黑"/>
                <a:sym typeface="Arial"/>
              </a:endParaRPr>
            </a:p>
          </p:txBody>
        </p:sp>
      </p:grpSp>
      <p:sp>
        <p:nvSpPr>
          <p:cNvPr id="46" name="矩形 45"/>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47" name="矩形 46"/>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48"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49"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50" name="矩形 49"/>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609479458"/>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par>
                                <p:cTn id="11" presetID="10" presetClass="entr" presetSubtype="0"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anim calcmode="lin" valueType="num">
                                      <p:cBhvr>
                                        <p:cTn id="16" dur="500" fill="hold"/>
                                        <p:tgtEl>
                                          <p:spTgt spid="2"/>
                                        </p:tgtEl>
                                        <p:attrNameLst>
                                          <p:attrName>ppt_x</p:attrName>
                                        </p:attrNameLst>
                                      </p:cBhvr>
                                      <p:tavLst>
                                        <p:tav tm="0">
                                          <p:val>
                                            <p:fltVal val="0.5"/>
                                          </p:val>
                                        </p:tav>
                                        <p:tav tm="100000">
                                          <p:val>
                                            <p:strVal val="#ppt_x"/>
                                          </p:val>
                                        </p:tav>
                                      </p:tavLst>
                                    </p:anim>
                                    <p:anim calcmode="lin" valueType="num">
                                      <p:cBhvr>
                                        <p:cTn id="17" dur="500" fill="hold"/>
                                        <p:tgtEl>
                                          <p:spTgt spid="2"/>
                                        </p:tgtEl>
                                        <p:attrNameLst>
                                          <p:attrName>ppt_y</p:attrName>
                                        </p:attrNameLst>
                                      </p:cBhvr>
                                      <p:tavLst>
                                        <p:tav tm="0">
                                          <p:val>
                                            <p:fltVal val="0.5"/>
                                          </p:val>
                                        </p:tav>
                                        <p:tav tm="100000">
                                          <p:val>
                                            <p:strVal val="#ppt_y"/>
                                          </p:val>
                                        </p:tav>
                                      </p:tavLst>
                                    </p:anim>
                                  </p:childTnLst>
                                </p:cTn>
                              </p:par>
                              <p:par>
                                <p:cTn id="18" presetID="10"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anim calcmode="lin" valueType="num">
                                      <p:cBhvr>
                                        <p:cTn id="23" dur="500" fill="hold"/>
                                        <p:tgtEl>
                                          <p:spTgt spid="5"/>
                                        </p:tgtEl>
                                        <p:attrNameLst>
                                          <p:attrName>ppt_x</p:attrName>
                                        </p:attrNameLst>
                                      </p:cBhvr>
                                      <p:tavLst>
                                        <p:tav tm="0">
                                          <p:val>
                                            <p:fltVal val="0.5"/>
                                          </p:val>
                                        </p:tav>
                                        <p:tav tm="100000">
                                          <p:val>
                                            <p:strVal val="#ppt_x"/>
                                          </p:val>
                                        </p:tav>
                                      </p:tavLst>
                                    </p:anim>
                                    <p:anim calcmode="lin" valueType="num">
                                      <p:cBhvr>
                                        <p:cTn id="24" dur="500" fill="hold"/>
                                        <p:tgtEl>
                                          <p:spTgt spid="5"/>
                                        </p:tgtEl>
                                        <p:attrNameLst>
                                          <p:attrName>ppt_y</p:attrName>
                                        </p:attrNameLst>
                                      </p:cBhvr>
                                      <p:tavLst>
                                        <p:tav tm="0">
                                          <p:val>
                                            <p:fltVal val="0.5"/>
                                          </p:val>
                                        </p:tav>
                                        <p:tav tm="100000">
                                          <p:val>
                                            <p:strVal val="#ppt_y"/>
                                          </p:val>
                                        </p:tav>
                                      </p:tavLst>
                                    </p:anim>
                                  </p:childTnLst>
                                </p:cTn>
                              </p:par>
                              <p:par>
                                <p:cTn id="25" presetID="10" presetClass="entr" presetSubtype="0" fill="hold" nodeType="withEffect">
                                  <p:stCondLst>
                                    <p:cond delay="6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fltVal val="0.5"/>
                                          </p:val>
                                        </p:tav>
                                        <p:tav tm="100000">
                                          <p:val>
                                            <p:strVal val="#ppt_x"/>
                                          </p:val>
                                        </p:tav>
                                      </p:tavLst>
                                    </p:anim>
                                    <p:anim calcmode="lin" valueType="num">
                                      <p:cBhvr>
                                        <p:cTn id="31" dur="500" fill="hold"/>
                                        <p:tgtEl>
                                          <p:spTgt spid="11"/>
                                        </p:tgtEl>
                                        <p:attrNameLst>
                                          <p:attrName>ppt_y</p:attrName>
                                        </p:attrNameLst>
                                      </p:cBhvr>
                                      <p:tavLst>
                                        <p:tav tm="0">
                                          <p:val>
                                            <p:fltVal val="0.5"/>
                                          </p:val>
                                        </p:tav>
                                        <p:tav tm="100000">
                                          <p:val>
                                            <p:strVal val="#ppt_y"/>
                                          </p:val>
                                        </p:tav>
                                      </p:tavLst>
                                    </p:anim>
                                  </p:childTnLst>
                                </p:cTn>
                              </p:par>
                              <p:par>
                                <p:cTn id="32" presetID="10" presetClass="entr" presetSubtype="0" fill="hold" nodeType="withEffect">
                                  <p:stCondLst>
                                    <p:cond delay="70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anim calcmode="lin" valueType="num">
                                      <p:cBhvr>
                                        <p:cTn id="37" dur="500" fill="hold"/>
                                        <p:tgtEl>
                                          <p:spTgt spid="8"/>
                                        </p:tgtEl>
                                        <p:attrNameLst>
                                          <p:attrName>ppt_x</p:attrName>
                                        </p:attrNameLst>
                                      </p:cBhvr>
                                      <p:tavLst>
                                        <p:tav tm="0">
                                          <p:val>
                                            <p:fltVal val="0.5"/>
                                          </p:val>
                                        </p:tav>
                                        <p:tav tm="100000">
                                          <p:val>
                                            <p:strVal val="#ppt_x"/>
                                          </p:val>
                                        </p:tav>
                                      </p:tavLst>
                                    </p:anim>
                                    <p:anim calcmode="lin" valueType="num">
                                      <p:cBhvr>
                                        <p:cTn id="38"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组合 94"/>
          <p:cNvGrpSpPr/>
          <p:nvPr/>
        </p:nvGrpSpPr>
        <p:grpSpPr>
          <a:xfrm rot="5400000">
            <a:off x="5103585" y="2216171"/>
            <a:ext cx="2653168" cy="4900129"/>
            <a:chOff x="1331640" y="1707654"/>
            <a:chExt cx="1535281" cy="2835506"/>
          </a:xfrm>
          <a:solidFill>
            <a:srgbClr val="0170C1"/>
          </a:solidFill>
          <a:effectLst/>
        </p:grpSpPr>
        <p:sp>
          <p:nvSpPr>
            <p:cNvPr id="96" name="等腰三角形 5"/>
            <p:cNvSpPr/>
            <p:nvPr/>
          </p:nvSpPr>
          <p:spPr>
            <a:xfrm>
              <a:off x="1608861" y="1707654"/>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Arial"/>
                <a:ea typeface="微软雅黑"/>
                <a:cs typeface="+mn-ea"/>
                <a:sym typeface="Arial"/>
              </a:endParaRPr>
            </a:p>
          </p:txBody>
        </p:sp>
        <p:sp>
          <p:nvSpPr>
            <p:cNvPr id="97" name="等腰三角形 5"/>
            <p:cNvSpPr/>
            <p:nvPr/>
          </p:nvSpPr>
          <p:spPr>
            <a:xfrm>
              <a:off x="1619672" y="2445005"/>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Arial"/>
                <a:ea typeface="微软雅黑"/>
                <a:cs typeface="+mn-ea"/>
                <a:sym typeface="Arial"/>
              </a:endParaRPr>
            </a:p>
          </p:txBody>
        </p:sp>
        <p:sp>
          <p:nvSpPr>
            <p:cNvPr id="98" name="等腰三角形 5"/>
            <p:cNvSpPr/>
            <p:nvPr/>
          </p:nvSpPr>
          <p:spPr>
            <a:xfrm flipV="1">
              <a:off x="1608861" y="3167482"/>
              <a:ext cx="1234974" cy="634853"/>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0133"/>
                <a:gd name="connsiteY0" fmla="*/ 652643 h 652643"/>
                <a:gd name="connsiteX1" fmla="*/ 1240133 w 1240133"/>
                <a:gd name="connsiteY1" fmla="*/ 0 h 652643"/>
                <a:gd name="connsiteX2" fmla="*/ 1224300 w 1240133"/>
                <a:gd name="connsiteY2" fmla="*/ 638411 h 652643"/>
                <a:gd name="connsiteX3" fmla="*/ 0 w 1240133"/>
                <a:gd name="connsiteY3" fmla="*/ 652643 h 652643"/>
                <a:gd name="connsiteX0" fmla="*/ 0 w 1233017"/>
                <a:gd name="connsiteY0" fmla="*/ 629932 h 629932"/>
                <a:gd name="connsiteX1" fmla="*/ 1233017 w 1233017"/>
                <a:gd name="connsiteY1" fmla="*/ 9311 h 629932"/>
                <a:gd name="connsiteX2" fmla="*/ 1224300 w 1233017"/>
                <a:gd name="connsiteY2" fmla="*/ 615700 h 629932"/>
                <a:gd name="connsiteX3" fmla="*/ 0 w 1233017"/>
                <a:gd name="connsiteY3" fmla="*/ 629932 h 629932"/>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4164"/>
                <a:gd name="connsiteX1" fmla="*/ 1233017 w 1233017"/>
                <a:gd name="connsiteY1" fmla="*/ 9311 h 644164"/>
                <a:gd name="connsiteX2" fmla="*/ 1224300 w 1233017"/>
                <a:gd name="connsiteY2" fmla="*/ 644164 h 644164"/>
                <a:gd name="connsiteX3" fmla="*/ 0 w 1233017"/>
                <a:gd name="connsiteY3" fmla="*/ 629932 h 644164"/>
                <a:gd name="connsiteX0" fmla="*/ 0 w 1233017"/>
                <a:gd name="connsiteY0" fmla="*/ 629932 h 640606"/>
                <a:gd name="connsiteX1" fmla="*/ 1233017 w 1233017"/>
                <a:gd name="connsiteY1" fmla="*/ 9311 h 640606"/>
                <a:gd name="connsiteX2" fmla="*/ 1227858 w 1233017"/>
                <a:gd name="connsiteY2" fmla="*/ 640606 h 640606"/>
                <a:gd name="connsiteX3" fmla="*/ 0 w 1233017"/>
                <a:gd name="connsiteY3" fmla="*/ 629932 h 640606"/>
                <a:gd name="connsiteX0" fmla="*/ 0 w 1225901"/>
                <a:gd name="connsiteY0" fmla="*/ 632363 h 639479"/>
                <a:gd name="connsiteX1" fmla="*/ 1225901 w 1225901"/>
                <a:gd name="connsiteY1" fmla="*/ 8184 h 639479"/>
                <a:gd name="connsiteX2" fmla="*/ 1220742 w 1225901"/>
                <a:gd name="connsiteY2" fmla="*/ 639479 h 639479"/>
                <a:gd name="connsiteX3" fmla="*/ 0 w 1225901"/>
                <a:gd name="connsiteY3" fmla="*/ 632363 h 639479"/>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25901"/>
                <a:gd name="connsiteY0" fmla="*/ 624179 h 631295"/>
                <a:gd name="connsiteX1" fmla="*/ 1225901 w 1225901"/>
                <a:gd name="connsiteY1" fmla="*/ 0 h 631295"/>
                <a:gd name="connsiteX2" fmla="*/ 1220742 w 1225901"/>
                <a:gd name="connsiteY2" fmla="*/ 631295 h 631295"/>
                <a:gd name="connsiteX3" fmla="*/ 0 w 1225901"/>
                <a:gd name="connsiteY3" fmla="*/ 624179 h 631295"/>
                <a:gd name="connsiteX0" fmla="*/ 0 w 1218785"/>
                <a:gd name="connsiteY0" fmla="*/ 631295 h 631295"/>
                <a:gd name="connsiteX1" fmla="*/ 1218785 w 1218785"/>
                <a:gd name="connsiteY1" fmla="*/ 0 h 631295"/>
                <a:gd name="connsiteX2" fmla="*/ 1213626 w 1218785"/>
                <a:gd name="connsiteY2" fmla="*/ 631295 h 631295"/>
                <a:gd name="connsiteX3" fmla="*/ 0 w 1218785"/>
                <a:gd name="connsiteY3" fmla="*/ 631295 h 631295"/>
                <a:gd name="connsiteX0" fmla="*/ 0 w 1229459"/>
                <a:gd name="connsiteY0" fmla="*/ 631295 h 631295"/>
                <a:gd name="connsiteX1" fmla="*/ 1229459 w 1229459"/>
                <a:gd name="connsiteY1" fmla="*/ 0 h 631295"/>
                <a:gd name="connsiteX2" fmla="*/ 1224300 w 1229459"/>
                <a:gd name="connsiteY2" fmla="*/ 631295 h 631295"/>
                <a:gd name="connsiteX3" fmla="*/ 0 w 1229459"/>
                <a:gd name="connsiteY3" fmla="*/ 631295 h 631295"/>
                <a:gd name="connsiteX0" fmla="*/ 0 w 1231416"/>
                <a:gd name="connsiteY0" fmla="*/ 631295 h 634853"/>
                <a:gd name="connsiteX1" fmla="*/ 1229459 w 1231416"/>
                <a:gd name="connsiteY1" fmla="*/ 0 h 634853"/>
                <a:gd name="connsiteX2" fmla="*/ 1231416 w 1231416"/>
                <a:gd name="connsiteY2" fmla="*/ 634853 h 634853"/>
                <a:gd name="connsiteX3" fmla="*/ 0 w 1231416"/>
                <a:gd name="connsiteY3" fmla="*/ 631295 h 634853"/>
                <a:gd name="connsiteX0" fmla="*/ 0 w 1234974"/>
                <a:gd name="connsiteY0" fmla="*/ 634853 h 634853"/>
                <a:gd name="connsiteX1" fmla="*/ 1233017 w 1234974"/>
                <a:gd name="connsiteY1" fmla="*/ 0 h 634853"/>
                <a:gd name="connsiteX2" fmla="*/ 1234974 w 1234974"/>
                <a:gd name="connsiteY2" fmla="*/ 634853 h 634853"/>
                <a:gd name="connsiteX3" fmla="*/ 0 w 1234974"/>
                <a:gd name="connsiteY3" fmla="*/ 634853 h 634853"/>
              </a:gdLst>
              <a:ahLst/>
              <a:cxnLst>
                <a:cxn ang="0">
                  <a:pos x="connsiteX0" y="connsiteY0"/>
                </a:cxn>
                <a:cxn ang="0">
                  <a:pos x="connsiteX1" y="connsiteY1"/>
                </a:cxn>
                <a:cxn ang="0">
                  <a:pos x="connsiteX2" y="connsiteY2"/>
                </a:cxn>
                <a:cxn ang="0">
                  <a:pos x="connsiteX3" y="connsiteY3"/>
                </a:cxn>
              </a:cxnLst>
              <a:rect l="l" t="t" r="r" b="b"/>
              <a:pathLst>
                <a:path w="1234974" h="634853">
                  <a:moveTo>
                    <a:pt x="0" y="634853"/>
                  </a:moveTo>
                  <a:cubicBezTo>
                    <a:pt x="291221" y="118435"/>
                    <a:pt x="835057" y="509"/>
                    <a:pt x="1233017" y="0"/>
                  </a:cubicBezTo>
                  <a:cubicBezTo>
                    <a:pt x="1041538" y="225850"/>
                    <a:pt x="1084887" y="423235"/>
                    <a:pt x="1234974" y="634853"/>
                  </a:cubicBezTo>
                  <a:lnTo>
                    <a:pt x="0" y="63485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Arial"/>
                <a:ea typeface="微软雅黑"/>
                <a:cs typeface="+mn-ea"/>
                <a:sym typeface="Arial"/>
              </a:endParaRPr>
            </a:p>
          </p:txBody>
        </p:sp>
        <p:sp>
          <p:nvSpPr>
            <p:cNvPr id="99" name="等腰三角形 5"/>
            <p:cNvSpPr/>
            <p:nvPr/>
          </p:nvSpPr>
          <p:spPr>
            <a:xfrm flipV="1">
              <a:off x="1619672" y="3356821"/>
              <a:ext cx="1247249" cy="1186339"/>
            </a:xfrm>
            <a:custGeom>
              <a:avLst/>
              <a:gdLst>
                <a:gd name="connsiteX0" fmla="*/ 0 w 936104"/>
                <a:gd name="connsiteY0" fmla="*/ 432048 h 432048"/>
                <a:gd name="connsiteX1" fmla="*/ 468052 w 936104"/>
                <a:gd name="connsiteY1" fmla="*/ 0 h 432048"/>
                <a:gd name="connsiteX2" fmla="*/ 936104 w 936104"/>
                <a:gd name="connsiteY2" fmla="*/ 432048 h 432048"/>
                <a:gd name="connsiteX3" fmla="*/ 0 w 936104"/>
                <a:gd name="connsiteY3" fmla="*/ 432048 h 432048"/>
                <a:gd name="connsiteX0" fmla="*/ 0 w 2405548"/>
                <a:gd name="connsiteY0" fmla="*/ 553019 h 553019"/>
                <a:gd name="connsiteX1" fmla="*/ 1937496 w 2405548"/>
                <a:gd name="connsiteY1" fmla="*/ 0 h 553019"/>
                <a:gd name="connsiteX2" fmla="*/ 2405548 w 2405548"/>
                <a:gd name="connsiteY2" fmla="*/ 432048 h 553019"/>
                <a:gd name="connsiteX3" fmla="*/ 0 w 2405548"/>
                <a:gd name="connsiteY3" fmla="*/ 553019 h 553019"/>
                <a:gd name="connsiteX0" fmla="*/ 0 w 2405548"/>
                <a:gd name="connsiteY0" fmla="*/ 1186339 h 1186339"/>
                <a:gd name="connsiteX1" fmla="*/ 1247249 w 2405548"/>
                <a:gd name="connsiteY1" fmla="*/ 0 h 1186339"/>
                <a:gd name="connsiteX2" fmla="*/ 2405548 w 2405548"/>
                <a:gd name="connsiteY2" fmla="*/ 1065368 h 1186339"/>
                <a:gd name="connsiteX3" fmla="*/ 0 w 2405548"/>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27858 w 1247249"/>
                <a:gd name="connsiteY2" fmla="*/ 634853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 name="connsiteX0" fmla="*/ 0 w 1247249"/>
                <a:gd name="connsiteY0" fmla="*/ 1186339 h 1186339"/>
                <a:gd name="connsiteX1" fmla="*/ 1247249 w 1247249"/>
                <a:gd name="connsiteY1" fmla="*/ 0 h 1186339"/>
                <a:gd name="connsiteX2" fmla="*/ 1231416 w 1247249"/>
                <a:gd name="connsiteY2" fmla="*/ 638411 h 1186339"/>
                <a:gd name="connsiteX3" fmla="*/ 0 w 1247249"/>
                <a:gd name="connsiteY3" fmla="*/ 1186339 h 1186339"/>
              </a:gdLst>
              <a:ahLst/>
              <a:cxnLst>
                <a:cxn ang="0">
                  <a:pos x="connsiteX0" y="connsiteY0"/>
                </a:cxn>
                <a:cxn ang="0">
                  <a:pos x="connsiteX1" y="connsiteY1"/>
                </a:cxn>
                <a:cxn ang="0">
                  <a:pos x="connsiteX2" y="connsiteY2"/>
                </a:cxn>
                <a:cxn ang="0">
                  <a:pos x="connsiteX3" y="connsiteY3"/>
                </a:cxn>
              </a:cxnLst>
              <a:rect l="l" t="t" r="r" b="b"/>
              <a:pathLst>
                <a:path w="1247249" h="1186339">
                  <a:moveTo>
                    <a:pt x="0" y="1186339"/>
                  </a:moveTo>
                  <a:cubicBezTo>
                    <a:pt x="177366" y="310566"/>
                    <a:pt x="852847" y="57437"/>
                    <a:pt x="1247249" y="0"/>
                  </a:cubicBezTo>
                  <a:cubicBezTo>
                    <a:pt x="1055770" y="225850"/>
                    <a:pt x="1081329" y="426793"/>
                    <a:pt x="1231416" y="638411"/>
                  </a:cubicBezTo>
                  <a:cubicBezTo>
                    <a:pt x="597978" y="633668"/>
                    <a:pt x="270525" y="877981"/>
                    <a:pt x="0" y="118633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Arial"/>
                <a:ea typeface="微软雅黑"/>
                <a:cs typeface="+mn-ea"/>
                <a:sym typeface="Arial"/>
              </a:endParaRPr>
            </a:p>
          </p:txBody>
        </p:sp>
        <p:sp>
          <p:nvSpPr>
            <p:cNvPr id="100" name="圆角矩形 11"/>
            <p:cNvSpPr/>
            <p:nvPr/>
          </p:nvSpPr>
          <p:spPr>
            <a:xfrm>
              <a:off x="1331640" y="3079858"/>
              <a:ext cx="198918" cy="87624"/>
            </a:xfrm>
            <a:custGeom>
              <a:avLst/>
              <a:gdLst/>
              <a:ahLst/>
              <a:cxnLst/>
              <a:rect l="l" t="t" r="r" b="b"/>
              <a:pathLst>
                <a:path w="198918" h="87624">
                  <a:moveTo>
                    <a:pt x="43812" y="0"/>
                  </a:moveTo>
                  <a:lnTo>
                    <a:pt x="198918" y="0"/>
                  </a:lnTo>
                  <a:lnTo>
                    <a:pt x="198918" y="87624"/>
                  </a:lnTo>
                  <a:lnTo>
                    <a:pt x="43812" y="87624"/>
                  </a:lnTo>
                  <a:cubicBezTo>
                    <a:pt x="19615" y="87624"/>
                    <a:pt x="0" y="68009"/>
                    <a:pt x="0" y="43812"/>
                  </a:cubicBezTo>
                  <a:cubicBezTo>
                    <a:pt x="0" y="19615"/>
                    <a:pt x="19615" y="0"/>
                    <a:pt x="438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tx1">
                    <a:lumMod val="75000"/>
                    <a:lumOff val="25000"/>
                  </a:schemeClr>
                </a:solidFill>
                <a:latin typeface="Arial"/>
                <a:ea typeface="微软雅黑"/>
                <a:cs typeface="+mn-ea"/>
                <a:sym typeface="Arial"/>
              </a:endParaRPr>
            </a:p>
          </p:txBody>
        </p:sp>
      </p:grpSp>
      <p:grpSp>
        <p:nvGrpSpPr>
          <p:cNvPr id="2" name="组合 1"/>
          <p:cNvGrpSpPr/>
          <p:nvPr/>
        </p:nvGrpSpPr>
        <p:grpSpPr>
          <a:xfrm>
            <a:off x="2735276" y="4801812"/>
            <a:ext cx="882685" cy="881553"/>
            <a:chOff x="988326" y="3199468"/>
            <a:chExt cx="2701948" cy="2698488"/>
          </a:xfrm>
          <a:solidFill>
            <a:schemeClr val="accent1"/>
          </a:solidFill>
        </p:grpSpPr>
        <p:sp>
          <p:nvSpPr>
            <p:cNvPr id="28" name="Freeform 67"/>
            <p:cNvSpPr>
              <a:spLocks/>
            </p:cNvSpPr>
            <p:nvPr/>
          </p:nvSpPr>
          <p:spPr bwMode="auto">
            <a:xfrm rot="15220322" flipH="1">
              <a:off x="990056" y="3197738"/>
              <a:ext cx="2698488" cy="2701948"/>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pFill/>
            <a:ln w="28575" cap="flat" cmpd="sng" algn="ctr">
              <a:solidFill>
                <a:schemeClr val="bg1"/>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sp>
          <p:nvSpPr>
            <p:cNvPr id="29" name="Freeform 72"/>
            <p:cNvSpPr>
              <a:spLocks/>
            </p:cNvSpPr>
            <p:nvPr/>
          </p:nvSpPr>
          <p:spPr bwMode="auto">
            <a:xfrm rot="15220322" flipH="1">
              <a:off x="1379978" y="3588101"/>
              <a:ext cx="1918645" cy="1921222"/>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grpFill/>
            <a:ln w="25400" cap="flat" cmpd="sng" algn="ctr">
              <a:solidFill>
                <a:schemeClr val="bg1"/>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grpSp>
      <p:grpSp>
        <p:nvGrpSpPr>
          <p:cNvPr id="48" name="组合 47"/>
          <p:cNvGrpSpPr/>
          <p:nvPr/>
        </p:nvGrpSpPr>
        <p:grpSpPr>
          <a:xfrm rot="879137">
            <a:off x="3619755" y="3392888"/>
            <a:ext cx="882685" cy="881553"/>
            <a:chOff x="988326" y="3199468"/>
            <a:chExt cx="2701948" cy="2698488"/>
          </a:xfrm>
          <a:solidFill>
            <a:schemeClr val="accent2"/>
          </a:solidFill>
        </p:grpSpPr>
        <p:sp>
          <p:nvSpPr>
            <p:cNvPr id="49" name="Freeform 67"/>
            <p:cNvSpPr>
              <a:spLocks/>
            </p:cNvSpPr>
            <p:nvPr/>
          </p:nvSpPr>
          <p:spPr bwMode="auto">
            <a:xfrm rot="15220322" flipH="1">
              <a:off x="990056" y="3197738"/>
              <a:ext cx="2698488" cy="2701948"/>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pFill/>
            <a:ln w="28575" cap="flat" cmpd="sng" algn="ctr">
              <a:solidFill>
                <a:schemeClr val="bg1"/>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sp>
          <p:nvSpPr>
            <p:cNvPr id="50" name="Freeform 72"/>
            <p:cNvSpPr>
              <a:spLocks/>
            </p:cNvSpPr>
            <p:nvPr/>
          </p:nvSpPr>
          <p:spPr bwMode="auto">
            <a:xfrm rot="15220322" flipH="1">
              <a:off x="1379978" y="3588101"/>
              <a:ext cx="1918645" cy="1921222"/>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grpFill/>
            <a:ln w="25400" cap="flat" cmpd="sng" algn="ctr">
              <a:solidFill>
                <a:schemeClr val="bg1"/>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grpSp>
      <p:grpSp>
        <p:nvGrpSpPr>
          <p:cNvPr id="51" name="组合 50"/>
          <p:cNvGrpSpPr/>
          <p:nvPr/>
        </p:nvGrpSpPr>
        <p:grpSpPr>
          <a:xfrm rot="1832918">
            <a:off x="4866983" y="2491506"/>
            <a:ext cx="882685" cy="881553"/>
            <a:chOff x="988326" y="3199468"/>
            <a:chExt cx="2701948" cy="2698488"/>
          </a:xfrm>
          <a:solidFill>
            <a:schemeClr val="accent3"/>
          </a:solidFill>
        </p:grpSpPr>
        <p:sp>
          <p:nvSpPr>
            <p:cNvPr id="52" name="Freeform 67"/>
            <p:cNvSpPr>
              <a:spLocks/>
            </p:cNvSpPr>
            <p:nvPr/>
          </p:nvSpPr>
          <p:spPr bwMode="auto">
            <a:xfrm rot="15220322" flipH="1">
              <a:off x="990056" y="3197738"/>
              <a:ext cx="2698488" cy="2701948"/>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pFill/>
            <a:ln w="28575" cap="flat" cmpd="sng" algn="ctr">
              <a:solidFill>
                <a:schemeClr val="bg1"/>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sp>
          <p:nvSpPr>
            <p:cNvPr id="53" name="Freeform 72"/>
            <p:cNvSpPr>
              <a:spLocks/>
            </p:cNvSpPr>
            <p:nvPr/>
          </p:nvSpPr>
          <p:spPr bwMode="auto">
            <a:xfrm rot="15220322" flipH="1">
              <a:off x="1379978" y="3588101"/>
              <a:ext cx="1918645" cy="1921222"/>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grpFill/>
            <a:ln w="25400" cap="flat" cmpd="sng" algn="ctr">
              <a:solidFill>
                <a:schemeClr val="bg1"/>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grpSp>
      <p:grpSp>
        <p:nvGrpSpPr>
          <p:cNvPr id="55" name="组合 54"/>
          <p:cNvGrpSpPr/>
          <p:nvPr/>
        </p:nvGrpSpPr>
        <p:grpSpPr>
          <a:xfrm rot="5922417">
            <a:off x="7083084" y="2458799"/>
            <a:ext cx="882685" cy="881553"/>
            <a:chOff x="988326" y="3199468"/>
            <a:chExt cx="2701948" cy="2698488"/>
          </a:xfrm>
          <a:solidFill>
            <a:schemeClr val="accent4"/>
          </a:solidFill>
        </p:grpSpPr>
        <p:sp>
          <p:nvSpPr>
            <p:cNvPr id="62" name="Freeform 67"/>
            <p:cNvSpPr>
              <a:spLocks/>
            </p:cNvSpPr>
            <p:nvPr/>
          </p:nvSpPr>
          <p:spPr bwMode="auto">
            <a:xfrm rot="15220322" flipH="1">
              <a:off x="990056" y="3197738"/>
              <a:ext cx="2698488" cy="2701948"/>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pFill/>
            <a:ln w="28575" cap="flat" cmpd="sng" algn="ctr">
              <a:solidFill>
                <a:schemeClr val="bg1"/>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sp>
          <p:nvSpPr>
            <p:cNvPr id="63" name="Freeform 72"/>
            <p:cNvSpPr>
              <a:spLocks/>
            </p:cNvSpPr>
            <p:nvPr/>
          </p:nvSpPr>
          <p:spPr bwMode="auto">
            <a:xfrm rot="15220322" flipH="1">
              <a:off x="1379978" y="3588101"/>
              <a:ext cx="1918645" cy="1921222"/>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grpFill/>
            <a:ln w="25400" cap="flat" cmpd="sng" algn="ctr">
              <a:solidFill>
                <a:schemeClr val="bg1"/>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grpSp>
      <p:grpSp>
        <p:nvGrpSpPr>
          <p:cNvPr id="56" name="组合 55"/>
          <p:cNvGrpSpPr/>
          <p:nvPr/>
        </p:nvGrpSpPr>
        <p:grpSpPr>
          <a:xfrm rot="6279137">
            <a:off x="8419047" y="3392887"/>
            <a:ext cx="882685" cy="881553"/>
            <a:chOff x="988326" y="3199468"/>
            <a:chExt cx="2701948" cy="2698488"/>
          </a:xfrm>
          <a:solidFill>
            <a:schemeClr val="accent5"/>
          </a:solidFill>
        </p:grpSpPr>
        <p:sp>
          <p:nvSpPr>
            <p:cNvPr id="60" name="Freeform 67"/>
            <p:cNvSpPr>
              <a:spLocks/>
            </p:cNvSpPr>
            <p:nvPr/>
          </p:nvSpPr>
          <p:spPr bwMode="auto">
            <a:xfrm rot="15220322" flipH="1">
              <a:off x="990056" y="3197738"/>
              <a:ext cx="2698488" cy="2701948"/>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pFill/>
            <a:ln w="28575" cap="flat" cmpd="sng" algn="ctr">
              <a:solidFill>
                <a:schemeClr val="bg1"/>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sp>
          <p:nvSpPr>
            <p:cNvPr id="61" name="Freeform 72"/>
            <p:cNvSpPr>
              <a:spLocks/>
            </p:cNvSpPr>
            <p:nvPr/>
          </p:nvSpPr>
          <p:spPr bwMode="auto">
            <a:xfrm rot="15220322" flipH="1">
              <a:off x="1379978" y="3588101"/>
              <a:ext cx="1918645" cy="1921222"/>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grpFill/>
            <a:ln w="25400" cap="flat" cmpd="sng" algn="ctr">
              <a:solidFill>
                <a:schemeClr val="bg1"/>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grpSp>
      <p:grpSp>
        <p:nvGrpSpPr>
          <p:cNvPr id="57" name="组合 56"/>
          <p:cNvGrpSpPr/>
          <p:nvPr/>
        </p:nvGrpSpPr>
        <p:grpSpPr>
          <a:xfrm rot="7821347">
            <a:off x="9238720" y="4801812"/>
            <a:ext cx="882685" cy="881553"/>
            <a:chOff x="988326" y="3199468"/>
            <a:chExt cx="2701948" cy="2698488"/>
          </a:xfrm>
          <a:solidFill>
            <a:schemeClr val="accent6"/>
          </a:solidFill>
        </p:grpSpPr>
        <p:sp>
          <p:nvSpPr>
            <p:cNvPr id="58" name="Freeform 67"/>
            <p:cNvSpPr>
              <a:spLocks/>
            </p:cNvSpPr>
            <p:nvPr/>
          </p:nvSpPr>
          <p:spPr bwMode="auto">
            <a:xfrm rot="15220322" flipH="1">
              <a:off x="990056" y="3197738"/>
              <a:ext cx="2698488" cy="2701948"/>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pFill/>
            <a:ln w="28575" cap="flat" cmpd="sng" algn="ctr">
              <a:solidFill>
                <a:schemeClr val="bg1"/>
              </a:solidFill>
              <a:prstDash val="solid"/>
            </a:ln>
            <a:effectLst>
              <a:outerShdw blurRad="381000" dist="127000" dir="2700000" algn="tl" rotWithShape="0">
                <a:prstClr val="black">
                  <a:alpha val="40000"/>
                </a:prstClr>
              </a:outerShdw>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sp>
          <p:nvSpPr>
            <p:cNvPr id="59" name="Freeform 72"/>
            <p:cNvSpPr>
              <a:spLocks/>
            </p:cNvSpPr>
            <p:nvPr/>
          </p:nvSpPr>
          <p:spPr bwMode="auto">
            <a:xfrm rot="15220322" flipH="1">
              <a:off x="1379978" y="3588101"/>
              <a:ext cx="1918645" cy="1921222"/>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grpFill/>
            <a:ln w="25400" cap="flat" cmpd="sng" algn="ctr">
              <a:solidFill>
                <a:schemeClr val="bg1"/>
              </a:solidFill>
              <a:prstDash val="solid"/>
            </a:ln>
            <a:effectLst/>
          </p:spPr>
          <p:txBody>
            <a:bodyPr rot="0" spcFirstLastPara="0" vertOverflow="overflow" horzOverflow="overflow" vert="horz" wrap="square" lIns="96423" tIns="48212" rIns="96423" bIns="48212" numCol="1" spcCol="0" rtlCol="0" fromWordArt="0" anchor="ctr" anchorCtr="0" forceAA="0" compatLnSpc="1">
              <a:prstTxWarp prst="textNoShape">
                <a:avLst/>
              </a:prstTxWarp>
              <a:noAutofit/>
            </a:bodyPr>
            <a:lstStyle/>
            <a:p>
              <a:pPr algn="ctr" defTabSz="964230" fontAlgn="auto">
                <a:lnSpc>
                  <a:spcPct val="130000"/>
                </a:lnSpc>
                <a:spcBef>
                  <a:spcPts val="0"/>
                </a:spcBef>
                <a:spcAft>
                  <a:spcPts val="0"/>
                </a:spcAft>
              </a:pPr>
              <a:endParaRPr lang="zh-CN" altLang="en-US" sz="1898" kern="0">
                <a:solidFill>
                  <a:schemeClr val="tx1">
                    <a:lumMod val="75000"/>
                    <a:lumOff val="25000"/>
                  </a:schemeClr>
                </a:solidFill>
                <a:latin typeface="Arial"/>
                <a:ea typeface="微软雅黑"/>
                <a:sym typeface="Arial"/>
              </a:endParaRPr>
            </a:p>
          </p:txBody>
        </p:sp>
      </p:grpSp>
      <p:sp>
        <p:nvSpPr>
          <p:cNvPr id="44" name="TextBox 20"/>
          <p:cNvSpPr txBox="1"/>
          <p:nvPr/>
        </p:nvSpPr>
        <p:spPr bwMode="auto">
          <a:xfrm>
            <a:off x="112156" y="5373968"/>
            <a:ext cx="2480327" cy="762636"/>
          </a:xfrm>
          <a:prstGeom prst="rect">
            <a:avLst/>
          </a:prstGeom>
          <a:noFill/>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45" name="TextBox 19"/>
          <p:cNvSpPr txBox="1">
            <a:spLocks noChangeArrowheads="1"/>
          </p:cNvSpPr>
          <p:nvPr/>
        </p:nvSpPr>
        <p:spPr bwMode="auto">
          <a:xfrm>
            <a:off x="112157" y="4842229"/>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dirty="0">
                <a:solidFill>
                  <a:schemeClr val="tx1">
                    <a:lumMod val="75000"/>
                    <a:lumOff val="25000"/>
                  </a:schemeClr>
                </a:solidFill>
                <a:latin typeface="Arial"/>
                <a:ea typeface="微软雅黑"/>
                <a:sym typeface="Arial"/>
              </a:rPr>
              <a:t>请替换文字内容</a:t>
            </a:r>
          </a:p>
        </p:txBody>
      </p:sp>
      <p:sp>
        <p:nvSpPr>
          <p:cNvPr id="46" name="TextBox 20"/>
          <p:cNvSpPr txBox="1"/>
          <p:nvPr/>
        </p:nvSpPr>
        <p:spPr bwMode="auto">
          <a:xfrm>
            <a:off x="683656" y="3630893"/>
            <a:ext cx="2480327" cy="762636"/>
          </a:xfrm>
          <a:prstGeom prst="rect">
            <a:avLst/>
          </a:prstGeom>
          <a:noFill/>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47" name="TextBox 19"/>
          <p:cNvSpPr txBox="1">
            <a:spLocks noChangeArrowheads="1"/>
          </p:cNvSpPr>
          <p:nvPr/>
        </p:nvSpPr>
        <p:spPr bwMode="auto">
          <a:xfrm>
            <a:off x="683657" y="3099154"/>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dirty="0">
                <a:solidFill>
                  <a:schemeClr val="tx1">
                    <a:lumMod val="75000"/>
                    <a:lumOff val="25000"/>
                  </a:schemeClr>
                </a:solidFill>
                <a:latin typeface="Arial"/>
                <a:ea typeface="微软雅黑"/>
                <a:sym typeface="Arial"/>
              </a:rPr>
              <a:t>请替换文字内容</a:t>
            </a:r>
          </a:p>
        </p:txBody>
      </p:sp>
      <p:sp>
        <p:nvSpPr>
          <p:cNvPr id="54" name="TextBox 20"/>
          <p:cNvSpPr txBox="1"/>
          <p:nvPr/>
        </p:nvSpPr>
        <p:spPr bwMode="auto">
          <a:xfrm>
            <a:off x="2126694" y="2273581"/>
            <a:ext cx="2480327" cy="762636"/>
          </a:xfrm>
          <a:prstGeom prst="rect">
            <a:avLst/>
          </a:prstGeom>
          <a:noFill/>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82" name="TextBox 19"/>
          <p:cNvSpPr txBox="1">
            <a:spLocks noChangeArrowheads="1"/>
          </p:cNvSpPr>
          <p:nvPr/>
        </p:nvSpPr>
        <p:spPr bwMode="auto">
          <a:xfrm>
            <a:off x="2126695" y="1741842"/>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dirty="0">
                <a:solidFill>
                  <a:schemeClr val="tx1">
                    <a:lumMod val="75000"/>
                    <a:lumOff val="25000"/>
                  </a:schemeClr>
                </a:solidFill>
                <a:latin typeface="Arial"/>
                <a:ea typeface="微软雅黑"/>
                <a:sym typeface="Arial"/>
              </a:rPr>
              <a:t>请替换文字内容</a:t>
            </a:r>
          </a:p>
        </p:txBody>
      </p:sp>
      <p:sp>
        <p:nvSpPr>
          <p:cNvPr id="83" name="TextBox 20"/>
          <p:cNvSpPr txBox="1"/>
          <p:nvPr/>
        </p:nvSpPr>
        <p:spPr bwMode="auto">
          <a:xfrm>
            <a:off x="8431203" y="2273581"/>
            <a:ext cx="2480327" cy="762636"/>
          </a:xfrm>
          <a:prstGeom prst="rect">
            <a:avLst/>
          </a:prstGeom>
          <a:noFill/>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84" name="TextBox 19"/>
          <p:cNvSpPr txBox="1">
            <a:spLocks noChangeArrowheads="1"/>
          </p:cNvSpPr>
          <p:nvPr/>
        </p:nvSpPr>
        <p:spPr bwMode="auto">
          <a:xfrm>
            <a:off x="8431203" y="1741842"/>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Arial"/>
                <a:ea typeface="微软雅黑"/>
                <a:sym typeface="Arial"/>
              </a:rPr>
              <a:t>请替换文字内容</a:t>
            </a:r>
          </a:p>
        </p:txBody>
      </p:sp>
      <p:sp>
        <p:nvSpPr>
          <p:cNvPr id="85" name="TextBox 20"/>
          <p:cNvSpPr txBox="1"/>
          <p:nvPr/>
        </p:nvSpPr>
        <p:spPr bwMode="auto">
          <a:xfrm>
            <a:off x="9888528" y="3788056"/>
            <a:ext cx="2480327" cy="762636"/>
          </a:xfrm>
          <a:prstGeom prst="rect">
            <a:avLst/>
          </a:prstGeom>
          <a:noFill/>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86" name="TextBox 19"/>
          <p:cNvSpPr txBox="1">
            <a:spLocks noChangeArrowheads="1"/>
          </p:cNvSpPr>
          <p:nvPr/>
        </p:nvSpPr>
        <p:spPr bwMode="auto">
          <a:xfrm>
            <a:off x="9888528" y="3256317"/>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Arial"/>
                <a:ea typeface="微软雅黑"/>
                <a:sym typeface="Arial"/>
              </a:rPr>
              <a:t>请替换文字内容</a:t>
            </a:r>
          </a:p>
        </p:txBody>
      </p:sp>
      <p:sp>
        <p:nvSpPr>
          <p:cNvPr id="87" name="TextBox 20"/>
          <p:cNvSpPr txBox="1"/>
          <p:nvPr/>
        </p:nvSpPr>
        <p:spPr bwMode="auto">
          <a:xfrm>
            <a:off x="10202853" y="5373969"/>
            <a:ext cx="2480327" cy="762636"/>
          </a:xfrm>
          <a:prstGeom prst="rect">
            <a:avLst/>
          </a:prstGeom>
          <a:noFill/>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88" name="TextBox 19"/>
          <p:cNvSpPr txBox="1">
            <a:spLocks noChangeArrowheads="1"/>
          </p:cNvSpPr>
          <p:nvPr/>
        </p:nvSpPr>
        <p:spPr bwMode="auto">
          <a:xfrm>
            <a:off x="10202853" y="4842230"/>
            <a:ext cx="2480327" cy="50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1181" tIns="65591" rIns="131181" bIns="65591" numCol="1" anchor="t"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Arial"/>
                <a:ea typeface="微软雅黑"/>
                <a:sym typeface="Arial"/>
              </a:rPr>
              <a:t>请替换文字内容</a:t>
            </a:r>
          </a:p>
        </p:txBody>
      </p:sp>
      <p:sp>
        <p:nvSpPr>
          <p:cNvPr id="38" name="矩形 37"/>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9" name="矩形 38"/>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40"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41"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42" name="矩形 41"/>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506591993"/>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anim calcmode="lin" valueType="num">
                                      <p:cBhvr>
                                        <p:cTn id="19" dur="500" fill="hold"/>
                                        <p:tgtEl>
                                          <p:spTgt spid="48"/>
                                        </p:tgtEl>
                                        <p:attrNameLst>
                                          <p:attrName>ppt_x</p:attrName>
                                        </p:attrNameLst>
                                      </p:cBhvr>
                                      <p:tavLst>
                                        <p:tav tm="0">
                                          <p:val>
                                            <p:strVal val="#ppt_x"/>
                                          </p:val>
                                        </p:tav>
                                        <p:tav tm="100000">
                                          <p:val>
                                            <p:strVal val="#ppt_x"/>
                                          </p:val>
                                        </p:tav>
                                      </p:tavLst>
                                    </p:anim>
                                    <p:anim calcmode="lin" valueType="num">
                                      <p:cBhvr>
                                        <p:cTn id="20" dur="500" fill="hold"/>
                                        <p:tgtEl>
                                          <p:spTgt spid="4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anim calcmode="lin" valueType="num">
                                      <p:cBhvr>
                                        <p:cTn id="24" dur="500" fill="hold"/>
                                        <p:tgtEl>
                                          <p:spTgt spid="51"/>
                                        </p:tgtEl>
                                        <p:attrNameLst>
                                          <p:attrName>ppt_x</p:attrName>
                                        </p:attrNameLst>
                                      </p:cBhvr>
                                      <p:tavLst>
                                        <p:tav tm="0">
                                          <p:val>
                                            <p:strVal val="#ppt_x"/>
                                          </p:val>
                                        </p:tav>
                                        <p:tav tm="100000">
                                          <p:val>
                                            <p:strVal val="#ppt_x"/>
                                          </p:val>
                                        </p:tav>
                                      </p:tavLst>
                                    </p:anim>
                                    <p:anim calcmode="lin" valueType="num">
                                      <p:cBhvr>
                                        <p:cTn id="25" dur="500" fill="hold"/>
                                        <p:tgtEl>
                                          <p:spTgt spid="5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anim calcmode="lin" valueType="num">
                                      <p:cBhvr>
                                        <p:cTn id="29" dur="500" fill="hold"/>
                                        <p:tgtEl>
                                          <p:spTgt spid="55"/>
                                        </p:tgtEl>
                                        <p:attrNameLst>
                                          <p:attrName>ppt_x</p:attrName>
                                        </p:attrNameLst>
                                      </p:cBhvr>
                                      <p:tavLst>
                                        <p:tav tm="0">
                                          <p:val>
                                            <p:strVal val="#ppt_x"/>
                                          </p:val>
                                        </p:tav>
                                        <p:tav tm="100000">
                                          <p:val>
                                            <p:strVal val="#ppt_x"/>
                                          </p:val>
                                        </p:tav>
                                      </p:tavLst>
                                    </p:anim>
                                    <p:anim calcmode="lin" valueType="num">
                                      <p:cBhvr>
                                        <p:cTn id="30" dur="500" fill="hold"/>
                                        <p:tgtEl>
                                          <p:spTgt spid="5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anim calcmode="lin" valueType="num">
                                      <p:cBhvr>
                                        <p:cTn id="34" dur="500" fill="hold"/>
                                        <p:tgtEl>
                                          <p:spTgt spid="56"/>
                                        </p:tgtEl>
                                        <p:attrNameLst>
                                          <p:attrName>ppt_x</p:attrName>
                                        </p:attrNameLst>
                                      </p:cBhvr>
                                      <p:tavLst>
                                        <p:tav tm="0">
                                          <p:val>
                                            <p:strVal val="#ppt_x"/>
                                          </p:val>
                                        </p:tav>
                                        <p:tav tm="100000">
                                          <p:val>
                                            <p:strVal val="#ppt_x"/>
                                          </p:val>
                                        </p:tav>
                                      </p:tavLst>
                                    </p:anim>
                                    <p:anim calcmode="lin" valueType="num">
                                      <p:cBhvr>
                                        <p:cTn id="35" dur="500" fill="hold"/>
                                        <p:tgtEl>
                                          <p:spTgt spid="5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anim calcmode="lin" valueType="num">
                                      <p:cBhvr>
                                        <p:cTn id="39" dur="500" fill="hold"/>
                                        <p:tgtEl>
                                          <p:spTgt spid="57"/>
                                        </p:tgtEl>
                                        <p:attrNameLst>
                                          <p:attrName>ppt_x</p:attrName>
                                        </p:attrNameLst>
                                      </p:cBhvr>
                                      <p:tavLst>
                                        <p:tav tm="0">
                                          <p:val>
                                            <p:strVal val="#ppt_x"/>
                                          </p:val>
                                        </p:tav>
                                        <p:tav tm="100000">
                                          <p:val>
                                            <p:strVal val="#ppt_x"/>
                                          </p:val>
                                        </p:tav>
                                      </p:tavLst>
                                    </p:anim>
                                    <p:anim calcmode="lin" valueType="num">
                                      <p:cBhvr>
                                        <p:cTn id="40" dur="500" fill="hold"/>
                                        <p:tgtEl>
                                          <p:spTgt spid="57"/>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42" presetClass="entr" presetSubtype="0"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anim calcmode="lin" valueType="num">
                                      <p:cBhvr>
                                        <p:cTn id="45" dur="500" fill="hold"/>
                                        <p:tgtEl>
                                          <p:spTgt spid="45"/>
                                        </p:tgtEl>
                                        <p:attrNameLst>
                                          <p:attrName>ppt_x</p:attrName>
                                        </p:attrNameLst>
                                      </p:cBhvr>
                                      <p:tavLst>
                                        <p:tav tm="0">
                                          <p:val>
                                            <p:strVal val="#ppt_x"/>
                                          </p:val>
                                        </p:tav>
                                        <p:tav tm="100000">
                                          <p:val>
                                            <p:strVal val="#ppt_x"/>
                                          </p:val>
                                        </p:tav>
                                      </p:tavLst>
                                    </p:anim>
                                    <p:anim calcmode="lin" valueType="num">
                                      <p:cBhvr>
                                        <p:cTn id="46" dur="500" fill="hold"/>
                                        <p:tgtEl>
                                          <p:spTgt spid="45"/>
                                        </p:tgtEl>
                                        <p:attrNameLst>
                                          <p:attrName>ppt_y</p:attrName>
                                        </p:attrNameLst>
                                      </p:cBhvr>
                                      <p:tavLst>
                                        <p:tav tm="0">
                                          <p:val>
                                            <p:strVal val="#ppt_y+.1"/>
                                          </p:val>
                                        </p:tav>
                                        <p:tav tm="100000">
                                          <p:val>
                                            <p:strVal val="#ppt_y"/>
                                          </p:val>
                                        </p:tav>
                                      </p:tavLst>
                                    </p:anim>
                                  </p:childTnLst>
                                </p:cTn>
                              </p:par>
                            </p:childTnLst>
                          </p:cTn>
                        </p:par>
                        <p:par>
                          <p:cTn id="47" fill="hold">
                            <p:stCondLst>
                              <p:cond delay="2000"/>
                            </p:stCondLst>
                            <p:childTnLst>
                              <p:par>
                                <p:cTn id="48" presetID="42"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anim calcmode="lin" valueType="num">
                                      <p:cBhvr>
                                        <p:cTn id="51" dur="500" fill="hold"/>
                                        <p:tgtEl>
                                          <p:spTgt spid="44"/>
                                        </p:tgtEl>
                                        <p:attrNameLst>
                                          <p:attrName>ppt_x</p:attrName>
                                        </p:attrNameLst>
                                      </p:cBhvr>
                                      <p:tavLst>
                                        <p:tav tm="0">
                                          <p:val>
                                            <p:strVal val="#ppt_x"/>
                                          </p:val>
                                        </p:tav>
                                        <p:tav tm="100000">
                                          <p:val>
                                            <p:strVal val="#ppt_x"/>
                                          </p:val>
                                        </p:tav>
                                      </p:tavLst>
                                    </p:anim>
                                    <p:anim calcmode="lin" valueType="num">
                                      <p:cBhvr>
                                        <p:cTn id="52" dur="500" fill="hold"/>
                                        <p:tgtEl>
                                          <p:spTgt spid="44"/>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42"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anim calcmode="lin" valueType="num">
                                      <p:cBhvr>
                                        <p:cTn id="57" dur="500" fill="hold"/>
                                        <p:tgtEl>
                                          <p:spTgt spid="47"/>
                                        </p:tgtEl>
                                        <p:attrNameLst>
                                          <p:attrName>ppt_x</p:attrName>
                                        </p:attrNameLst>
                                      </p:cBhvr>
                                      <p:tavLst>
                                        <p:tav tm="0">
                                          <p:val>
                                            <p:strVal val="#ppt_x"/>
                                          </p:val>
                                        </p:tav>
                                        <p:tav tm="100000">
                                          <p:val>
                                            <p:strVal val="#ppt_x"/>
                                          </p:val>
                                        </p:tav>
                                      </p:tavLst>
                                    </p:anim>
                                    <p:anim calcmode="lin" valueType="num">
                                      <p:cBhvr>
                                        <p:cTn id="58" dur="500" fill="hold"/>
                                        <p:tgtEl>
                                          <p:spTgt spid="47"/>
                                        </p:tgtEl>
                                        <p:attrNameLst>
                                          <p:attrName>ppt_y</p:attrName>
                                        </p:attrNameLst>
                                      </p:cBhvr>
                                      <p:tavLst>
                                        <p:tav tm="0">
                                          <p:val>
                                            <p:strVal val="#ppt_y+.1"/>
                                          </p:val>
                                        </p:tav>
                                        <p:tav tm="100000">
                                          <p:val>
                                            <p:strVal val="#ppt_y"/>
                                          </p:val>
                                        </p:tav>
                                      </p:tavLst>
                                    </p:anim>
                                  </p:childTnLst>
                                </p:cTn>
                              </p:par>
                            </p:childTnLst>
                          </p:cTn>
                        </p:par>
                        <p:par>
                          <p:cTn id="59" fill="hold">
                            <p:stCondLst>
                              <p:cond delay="3000"/>
                            </p:stCondLst>
                            <p:childTnLst>
                              <p:par>
                                <p:cTn id="60" presetID="42" presetClass="entr" presetSubtype="0"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anim calcmode="lin" valueType="num">
                                      <p:cBhvr>
                                        <p:cTn id="63" dur="500" fill="hold"/>
                                        <p:tgtEl>
                                          <p:spTgt spid="46"/>
                                        </p:tgtEl>
                                        <p:attrNameLst>
                                          <p:attrName>ppt_x</p:attrName>
                                        </p:attrNameLst>
                                      </p:cBhvr>
                                      <p:tavLst>
                                        <p:tav tm="0">
                                          <p:val>
                                            <p:strVal val="#ppt_x"/>
                                          </p:val>
                                        </p:tav>
                                        <p:tav tm="100000">
                                          <p:val>
                                            <p:strVal val="#ppt_x"/>
                                          </p:val>
                                        </p:tav>
                                      </p:tavLst>
                                    </p:anim>
                                    <p:anim calcmode="lin" valueType="num">
                                      <p:cBhvr>
                                        <p:cTn id="64" dur="500" fill="hold"/>
                                        <p:tgtEl>
                                          <p:spTgt spid="46"/>
                                        </p:tgtEl>
                                        <p:attrNameLst>
                                          <p:attrName>ppt_y</p:attrName>
                                        </p:attrNameLst>
                                      </p:cBhvr>
                                      <p:tavLst>
                                        <p:tav tm="0">
                                          <p:val>
                                            <p:strVal val="#ppt_y+.1"/>
                                          </p:val>
                                        </p:tav>
                                        <p:tav tm="100000">
                                          <p:val>
                                            <p:strVal val="#ppt_y"/>
                                          </p:val>
                                        </p:tav>
                                      </p:tavLst>
                                    </p:anim>
                                  </p:childTnLst>
                                </p:cTn>
                              </p:par>
                            </p:childTnLst>
                          </p:cTn>
                        </p:par>
                        <p:par>
                          <p:cTn id="65" fill="hold">
                            <p:stCondLst>
                              <p:cond delay="3500"/>
                            </p:stCondLst>
                            <p:childTnLst>
                              <p:par>
                                <p:cTn id="66" presetID="42" presetClass="entr" presetSubtype="0" fill="hold" grpId="0" nodeType="after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fade">
                                      <p:cBhvr>
                                        <p:cTn id="68" dur="500"/>
                                        <p:tgtEl>
                                          <p:spTgt spid="82"/>
                                        </p:tgtEl>
                                      </p:cBhvr>
                                    </p:animEffect>
                                    <p:anim calcmode="lin" valueType="num">
                                      <p:cBhvr>
                                        <p:cTn id="69" dur="500" fill="hold"/>
                                        <p:tgtEl>
                                          <p:spTgt spid="82"/>
                                        </p:tgtEl>
                                        <p:attrNameLst>
                                          <p:attrName>ppt_x</p:attrName>
                                        </p:attrNameLst>
                                      </p:cBhvr>
                                      <p:tavLst>
                                        <p:tav tm="0">
                                          <p:val>
                                            <p:strVal val="#ppt_x"/>
                                          </p:val>
                                        </p:tav>
                                        <p:tav tm="100000">
                                          <p:val>
                                            <p:strVal val="#ppt_x"/>
                                          </p:val>
                                        </p:tav>
                                      </p:tavLst>
                                    </p:anim>
                                    <p:anim calcmode="lin" valueType="num">
                                      <p:cBhvr>
                                        <p:cTn id="70" dur="500" fill="hold"/>
                                        <p:tgtEl>
                                          <p:spTgt spid="82"/>
                                        </p:tgtEl>
                                        <p:attrNameLst>
                                          <p:attrName>ppt_y</p:attrName>
                                        </p:attrNameLst>
                                      </p:cBhvr>
                                      <p:tavLst>
                                        <p:tav tm="0">
                                          <p:val>
                                            <p:strVal val="#ppt_y+.1"/>
                                          </p:val>
                                        </p:tav>
                                        <p:tav tm="100000">
                                          <p:val>
                                            <p:strVal val="#ppt_y"/>
                                          </p:val>
                                        </p:tav>
                                      </p:tavLst>
                                    </p:anim>
                                  </p:childTnLst>
                                </p:cTn>
                              </p:par>
                            </p:childTnLst>
                          </p:cTn>
                        </p:par>
                        <p:par>
                          <p:cTn id="71" fill="hold">
                            <p:stCondLst>
                              <p:cond delay="4000"/>
                            </p:stCondLst>
                            <p:childTnLst>
                              <p:par>
                                <p:cTn id="72" presetID="42"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anim calcmode="lin" valueType="num">
                                      <p:cBhvr>
                                        <p:cTn id="75" dur="500" fill="hold"/>
                                        <p:tgtEl>
                                          <p:spTgt spid="54"/>
                                        </p:tgtEl>
                                        <p:attrNameLst>
                                          <p:attrName>ppt_x</p:attrName>
                                        </p:attrNameLst>
                                      </p:cBhvr>
                                      <p:tavLst>
                                        <p:tav tm="0">
                                          <p:val>
                                            <p:strVal val="#ppt_x"/>
                                          </p:val>
                                        </p:tav>
                                        <p:tav tm="100000">
                                          <p:val>
                                            <p:strVal val="#ppt_x"/>
                                          </p:val>
                                        </p:tav>
                                      </p:tavLst>
                                    </p:anim>
                                    <p:anim calcmode="lin" valueType="num">
                                      <p:cBhvr>
                                        <p:cTn id="76" dur="500" fill="hold"/>
                                        <p:tgtEl>
                                          <p:spTgt spid="54"/>
                                        </p:tgtEl>
                                        <p:attrNameLst>
                                          <p:attrName>ppt_y</p:attrName>
                                        </p:attrNameLst>
                                      </p:cBhvr>
                                      <p:tavLst>
                                        <p:tav tm="0">
                                          <p:val>
                                            <p:strVal val="#ppt_y+.1"/>
                                          </p:val>
                                        </p:tav>
                                        <p:tav tm="100000">
                                          <p:val>
                                            <p:strVal val="#ppt_y"/>
                                          </p:val>
                                        </p:tav>
                                      </p:tavLst>
                                    </p:anim>
                                  </p:childTnLst>
                                </p:cTn>
                              </p:par>
                            </p:childTnLst>
                          </p:cTn>
                        </p:par>
                        <p:par>
                          <p:cTn id="77" fill="hold">
                            <p:stCondLst>
                              <p:cond delay="4500"/>
                            </p:stCondLst>
                            <p:childTnLst>
                              <p:par>
                                <p:cTn id="78" presetID="42" presetClass="entr" presetSubtype="0" fill="hold" grpId="0"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anim calcmode="lin" valueType="num">
                                      <p:cBhvr>
                                        <p:cTn id="81" dur="500" fill="hold"/>
                                        <p:tgtEl>
                                          <p:spTgt spid="84"/>
                                        </p:tgtEl>
                                        <p:attrNameLst>
                                          <p:attrName>ppt_x</p:attrName>
                                        </p:attrNameLst>
                                      </p:cBhvr>
                                      <p:tavLst>
                                        <p:tav tm="0">
                                          <p:val>
                                            <p:strVal val="#ppt_x"/>
                                          </p:val>
                                        </p:tav>
                                        <p:tav tm="100000">
                                          <p:val>
                                            <p:strVal val="#ppt_x"/>
                                          </p:val>
                                        </p:tav>
                                      </p:tavLst>
                                    </p:anim>
                                    <p:anim calcmode="lin" valueType="num">
                                      <p:cBhvr>
                                        <p:cTn id="82" dur="500" fill="hold"/>
                                        <p:tgtEl>
                                          <p:spTgt spid="84"/>
                                        </p:tgtEl>
                                        <p:attrNameLst>
                                          <p:attrName>ppt_y</p:attrName>
                                        </p:attrNameLst>
                                      </p:cBhvr>
                                      <p:tavLst>
                                        <p:tav tm="0">
                                          <p:val>
                                            <p:strVal val="#ppt_y+.1"/>
                                          </p:val>
                                        </p:tav>
                                        <p:tav tm="100000">
                                          <p:val>
                                            <p:strVal val="#ppt_y"/>
                                          </p:val>
                                        </p:tav>
                                      </p:tavLst>
                                    </p:anim>
                                  </p:childTnLst>
                                </p:cTn>
                              </p:par>
                            </p:childTnLst>
                          </p:cTn>
                        </p:par>
                        <p:par>
                          <p:cTn id="83" fill="hold">
                            <p:stCondLst>
                              <p:cond delay="5000"/>
                            </p:stCondLst>
                            <p:childTnLst>
                              <p:par>
                                <p:cTn id="84" presetID="42" presetClass="entr" presetSubtype="0" fill="hold" grpId="0" nodeType="after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fade">
                                      <p:cBhvr>
                                        <p:cTn id="86" dur="500"/>
                                        <p:tgtEl>
                                          <p:spTgt spid="83"/>
                                        </p:tgtEl>
                                      </p:cBhvr>
                                    </p:animEffect>
                                    <p:anim calcmode="lin" valueType="num">
                                      <p:cBhvr>
                                        <p:cTn id="87" dur="500" fill="hold"/>
                                        <p:tgtEl>
                                          <p:spTgt spid="83"/>
                                        </p:tgtEl>
                                        <p:attrNameLst>
                                          <p:attrName>ppt_x</p:attrName>
                                        </p:attrNameLst>
                                      </p:cBhvr>
                                      <p:tavLst>
                                        <p:tav tm="0">
                                          <p:val>
                                            <p:strVal val="#ppt_x"/>
                                          </p:val>
                                        </p:tav>
                                        <p:tav tm="100000">
                                          <p:val>
                                            <p:strVal val="#ppt_x"/>
                                          </p:val>
                                        </p:tav>
                                      </p:tavLst>
                                    </p:anim>
                                    <p:anim calcmode="lin" valueType="num">
                                      <p:cBhvr>
                                        <p:cTn id="88" dur="500" fill="hold"/>
                                        <p:tgtEl>
                                          <p:spTgt spid="83"/>
                                        </p:tgtEl>
                                        <p:attrNameLst>
                                          <p:attrName>ppt_y</p:attrName>
                                        </p:attrNameLst>
                                      </p:cBhvr>
                                      <p:tavLst>
                                        <p:tav tm="0">
                                          <p:val>
                                            <p:strVal val="#ppt_y+.1"/>
                                          </p:val>
                                        </p:tav>
                                        <p:tav tm="100000">
                                          <p:val>
                                            <p:strVal val="#ppt_y"/>
                                          </p:val>
                                        </p:tav>
                                      </p:tavLst>
                                    </p:anim>
                                  </p:childTnLst>
                                </p:cTn>
                              </p:par>
                            </p:childTnLst>
                          </p:cTn>
                        </p:par>
                        <p:par>
                          <p:cTn id="89" fill="hold">
                            <p:stCondLst>
                              <p:cond delay="5500"/>
                            </p:stCondLst>
                            <p:childTnLst>
                              <p:par>
                                <p:cTn id="90" presetID="42" presetClass="entr" presetSubtype="0" fill="hold" grpId="0" nodeType="afterEffect">
                                  <p:stCondLst>
                                    <p:cond delay="0"/>
                                  </p:stCondLst>
                                  <p:childTnLst>
                                    <p:set>
                                      <p:cBhvr>
                                        <p:cTn id="91" dur="1" fill="hold">
                                          <p:stCondLst>
                                            <p:cond delay="0"/>
                                          </p:stCondLst>
                                        </p:cTn>
                                        <p:tgtEl>
                                          <p:spTgt spid="86"/>
                                        </p:tgtEl>
                                        <p:attrNameLst>
                                          <p:attrName>style.visibility</p:attrName>
                                        </p:attrNameLst>
                                      </p:cBhvr>
                                      <p:to>
                                        <p:strVal val="visible"/>
                                      </p:to>
                                    </p:set>
                                    <p:animEffect transition="in" filter="fade">
                                      <p:cBhvr>
                                        <p:cTn id="92" dur="500"/>
                                        <p:tgtEl>
                                          <p:spTgt spid="86"/>
                                        </p:tgtEl>
                                      </p:cBhvr>
                                    </p:animEffect>
                                    <p:anim calcmode="lin" valueType="num">
                                      <p:cBhvr>
                                        <p:cTn id="93" dur="500" fill="hold"/>
                                        <p:tgtEl>
                                          <p:spTgt spid="86"/>
                                        </p:tgtEl>
                                        <p:attrNameLst>
                                          <p:attrName>ppt_x</p:attrName>
                                        </p:attrNameLst>
                                      </p:cBhvr>
                                      <p:tavLst>
                                        <p:tav tm="0">
                                          <p:val>
                                            <p:strVal val="#ppt_x"/>
                                          </p:val>
                                        </p:tav>
                                        <p:tav tm="100000">
                                          <p:val>
                                            <p:strVal val="#ppt_x"/>
                                          </p:val>
                                        </p:tav>
                                      </p:tavLst>
                                    </p:anim>
                                    <p:anim calcmode="lin" valueType="num">
                                      <p:cBhvr>
                                        <p:cTn id="94" dur="500" fill="hold"/>
                                        <p:tgtEl>
                                          <p:spTgt spid="86"/>
                                        </p:tgtEl>
                                        <p:attrNameLst>
                                          <p:attrName>ppt_y</p:attrName>
                                        </p:attrNameLst>
                                      </p:cBhvr>
                                      <p:tavLst>
                                        <p:tav tm="0">
                                          <p:val>
                                            <p:strVal val="#ppt_y+.1"/>
                                          </p:val>
                                        </p:tav>
                                        <p:tav tm="100000">
                                          <p:val>
                                            <p:strVal val="#ppt_y"/>
                                          </p:val>
                                        </p:tav>
                                      </p:tavLst>
                                    </p:anim>
                                  </p:childTnLst>
                                </p:cTn>
                              </p:par>
                            </p:childTnLst>
                          </p:cTn>
                        </p:par>
                        <p:par>
                          <p:cTn id="95" fill="hold">
                            <p:stCondLst>
                              <p:cond delay="6000"/>
                            </p:stCondLst>
                            <p:childTnLst>
                              <p:par>
                                <p:cTn id="96" presetID="42" presetClass="entr" presetSubtype="0" fill="hold" grpId="0"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fade">
                                      <p:cBhvr>
                                        <p:cTn id="98" dur="500"/>
                                        <p:tgtEl>
                                          <p:spTgt spid="85"/>
                                        </p:tgtEl>
                                      </p:cBhvr>
                                    </p:animEffect>
                                    <p:anim calcmode="lin" valueType="num">
                                      <p:cBhvr>
                                        <p:cTn id="99" dur="500" fill="hold"/>
                                        <p:tgtEl>
                                          <p:spTgt spid="85"/>
                                        </p:tgtEl>
                                        <p:attrNameLst>
                                          <p:attrName>ppt_x</p:attrName>
                                        </p:attrNameLst>
                                      </p:cBhvr>
                                      <p:tavLst>
                                        <p:tav tm="0">
                                          <p:val>
                                            <p:strVal val="#ppt_x"/>
                                          </p:val>
                                        </p:tav>
                                        <p:tav tm="100000">
                                          <p:val>
                                            <p:strVal val="#ppt_x"/>
                                          </p:val>
                                        </p:tav>
                                      </p:tavLst>
                                    </p:anim>
                                    <p:anim calcmode="lin" valueType="num">
                                      <p:cBhvr>
                                        <p:cTn id="100" dur="500" fill="hold"/>
                                        <p:tgtEl>
                                          <p:spTgt spid="85"/>
                                        </p:tgtEl>
                                        <p:attrNameLst>
                                          <p:attrName>ppt_y</p:attrName>
                                        </p:attrNameLst>
                                      </p:cBhvr>
                                      <p:tavLst>
                                        <p:tav tm="0">
                                          <p:val>
                                            <p:strVal val="#ppt_y+.1"/>
                                          </p:val>
                                        </p:tav>
                                        <p:tav tm="100000">
                                          <p:val>
                                            <p:strVal val="#ppt_y"/>
                                          </p:val>
                                        </p:tav>
                                      </p:tavLst>
                                    </p:anim>
                                  </p:childTnLst>
                                </p:cTn>
                              </p:par>
                            </p:childTnLst>
                          </p:cTn>
                        </p:par>
                        <p:par>
                          <p:cTn id="101" fill="hold">
                            <p:stCondLst>
                              <p:cond delay="6500"/>
                            </p:stCondLst>
                            <p:childTnLst>
                              <p:par>
                                <p:cTn id="102" presetID="42" presetClass="entr" presetSubtype="0" fill="hold" grpId="0" nodeType="afterEffect">
                                  <p:stCondLst>
                                    <p:cond delay="0"/>
                                  </p:stCondLst>
                                  <p:childTnLst>
                                    <p:set>
                                      <p:cBhvr>
                                        <p:cTn id="103" dur="1" fill="hold">
                                          <p:stCondLst>
                                            <p:cond delay="0"/>
                                          </p:stCondLst>
                                        </p:cTn>
                                        <p:tgtEl>
                                          <p:spTgt spid="88"/>
                                        </p:tgtEl>
                                        <p:attrNameLst>
                                          <p:attrName>style.visibility</p:attrName>
                                        </p:attrNameLst>
                                      </p:cBhvr>
                                      <p:to>
                                        <p:strVal val="visible"/>
                                      </p:to>
                                    </p:set>
                                    <p:animEffect transition="in" filter="fade">
                                      <p:cBhvr>
                                        <p:cTn id="104" dur="500"/>
                                        <p:tgtEl>
                                          <p:spTgt spid="88"/>
                                        </p:tgtEl>
                                      </p:cBhvr>
                                    </p:animEffect>
                                    <p:anim calcmode="lin" valueType="num">
                                      <p:cBhvr>
                                        <p:cTn id="105" dur="500" fill="hold"/>
                                        <p:tgtEl>
                                          <p:spTgt spid="88"/>
                                        </p:tgtEl>
                                        <p:attrNameLst>
                                          <p:attrName>ppt_x</p:attrName>
                                        </p:attrNameLst>
                                      </p:cBhvr>
                                      <p:tavLst>
                                        <p:tav tm="0">
                                          <p:val>
                                            <p:strVal val="#ppt_x"/>
                                          </p:val>
                                        </p:tav>
                                        <p:tav tm="100000">
                                          <p:val>
                                            <p:strVal val="#ppt_x"/>
                                          </p:val>
                                        </p:tav>
                                      </p:tavLst>
                                    </p:anim>
                                    <p:anim calcmode="lin" valueType="num">
                                      <p:cBhvr>
                                        <p:cTn id="106" dur="500" fill="hold"/>
                                        <p:tgtEl>
                                          <p:spTgt spid="88"/>
                                        </p:tgtEl>
                                        <p:attrNameLst>
                                          <p:attrName>ppt_y</p:attrName>
                                        </p:attrNameLst>
                                      </p:cBhvr>
                                      <p:tavLst>
                                        <p:tav tm="0">
                                          <p:val>
                                            <p:strVal val="#ppt_y+.1"/>
                                          </p:val>
                                        </p:tav>
                                        <p:tav tm="100000">
                                          <p:val>
                                            <p:strVal val="#ppt_y"/>
                                          </p:val>
                                        </p:tav>
                                      </p:tavLst>
                                    </p:anim>
                                  </p:childTnLst>
                                </p:cTn>
                              </p:par>
                            </p:childTnLst>
                          </p:cTn>
                        </p:par>
                        <p:par>
                          <p:cTn id="107" fill="hold">
                            <p:stCondLst>
                              <p:cond delay="7000"/>
                            </p:stCondLst>
                            <p:childTnLst>
                              <p:par>
                                <p:cTn id="108" presetID="42" presetClass="entr" presetSubtype="0" fill="hold" grpId="0" nodeType="afterEffect">
                                  <p:stCondLst>
                                    <p:cond delay="0"/>
                                  </p:stCondLst>
                                  <p:childTnLst>
                                    <p:set>
                                      <p:cBhvr>
                                        <p:cTn id="109" dur="1" fill="hold">
                                          <p:stCondLst>
                                            <p:cond delay="0"/>
                                          </p:stCondLst>
                                        </p:cTn>
                                        <p:tgtEl>
                                          <p:spTgt spid="87"/>
                                        </p:tgtEl>
                                        <p:attrNameLst>
                                          <p:attrName>style.visibility</p:attrName>
                                        </p:attrNameLst>
                                      </p:cBhvr>
                                      <p:to>
                                        <p:strVal val="visible"/>
                                      </p:to>
                                    </p:set>
                                    <p:animEffect transition="in" filter="fade">
                                      <p:cBhvr>
                                        <p:cTn id="110" dur="500"/>
                                        <p:tgtEl>
                                          <p:spTgt spid="87"/>
                                        </p:tgtEl>
                                      </p:cBhvr>
                                    </p:animEffect>
                                    <p:anim calcmode="lin" valueType="num">
                                      <p:cBhvr>
                                        <p:cTn id="111" dur="500" fill="hold"/>
                                        <p:tgtEl>
                                          <p:spTgt spid="87"/>
                                        </p:tgtEl>
                                        <p:attrNameLst>
                                          <p:attrName>ppt_x</p:attrName>
                                        </p:attrNameLst>
                                      </p:cBhvr>
                                      <p:tavLst>
                                        <p:tav tm="0">
                                          <p:val>
                                            <p:strVal val="#ppt_x"/>
                                          </p:val>
                                        </p:tav>
                                        <p:tav tm="100000">
                                          <p:val>
                                            <p:strVal val="#ppt_x"/>
                                          </p:val>
                                        </p:tav>
                                      </p:tavLst>
                                    </p:anim>
                                    <p:anim calcmode="lin" valueType="num">
                                      <p:cBhvr>
                                        <p:cTn id="112"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54" grpId="0"/>
      <p:bldP spid="82" grpId="0"/>
      <p:bldP spid="83" grpId="0"/>
      <p:bldP spid="84" grpId="0"/>
      <p:bldP spid="85" grpId="0"/>
      <p:bldP spid="86" grpId="0"/>
      <p:bldP spid="87" grpId="0"/>
      <p:bldP spid="8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54853" y="2074716"/>
            <a:ext cx="3549045" cy="3549045"/>
            <a:chOff x="4413397" y="2476457"/>
            <a:chExt cx="3365205" cy="3365205"/>
          </a:xfrm>
        </p:grpSpPr>
        <p:sp>
          <p:nvSpPr>
            <p:cNvPr id="2" name="Arc 1"/>
            <p:cNvSpPr/>
            <p:nvPr/>
          </p:nvSpPr>
          <p:spPr>
            <a:xfrm flipH="1">
              <a:off x="4413397" y="2476457"/>
              <a:ext cx="3365205" cy="3365205"/>
            </a:xfrm>
            <a:prstGeom prst="arc">
              <a:avLst>
                <a:gd name="adj1" fmla="val 16200000"/>
                <a:gd name="adj2" fmla="val 6320568"/>
              </a:avLst>
            </a:prstGeom>
            <a:noFill/>
            <a:ln w="254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sp>
          <p:nvSpPr>
            <p:cNvPr id="9" name="Arc 8"/>
            <p:cNvSpPr/>
            <p:nvPr/>
          </p:nvSpPr>
          <p:spPr>
            <a:xfrm>
              <a:off x="4413397" y="2476457"/>
              <a:ext cx="3365205" cy="3365205"/>
            </a:xfrm>
            <a:prstGeom prst="arc">
              <a:avLst>
                <a:gd name="adj1" fmla="val 1518616"/>
                <a:gd name="adj2" fmla="val 6211271"/>
              </a:avLst>
            </a:prstGeom>
            <a:noFill/>
            <a:ln w="254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grpSp>
      <p:grpSp>
        <p:nvGrpSpPr>
          <p:cNvPr id="10" name="组合 9"/>
          <p:cNvGrpSpPr/>
          <p:nvPr/>
        </p:nvGrpSpPr>
        <p:grpSpPr>
          <a:xfrm>
            <a:off x="4993524" y="2413387"/>
            <a:ext cx="2871703" cy="2871703"/>
            <a:chOff x="4734525" y="2797585"/>
            <a:chExt cx="2722949" cy="2722949"/>
          </a:xfrm>
        </p:grpSpPr>
        <p:sp>
          <p:nvSpPr>
            <p:cNvPr id="6" name="Arc 5"/>
            <p:cNvSpPr/>
            <p:nvPr/>
          </p:nvSpPr>
          <p:spPr>
            <a:xfrm flipH="1">
              <a:off x="4734525" y="2797585"/>
              <a:ext cx="2722949" cy="2722949"/>
            </a:xfrm>
            <a:prstGeom prst="arc">
              <a:avLst>
                <a:gd name="adj1" fmla="val 16200000"/>
                <a:gd name="adj2" fmla="val 4859881"/>
              </a:avLst>
            </a:prstGeom>
            <a:noFill/>
            <a:ln w="254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sp>
          <p:nvSpPr>
            <p:cNvPr id="12" name="Arc 11"/>
            <p:cNvSpPr/>
            <p:nvPr/>
          </p:nvSpPr>
          <p:spPr>
            <a:xfrm>
              <a:off x="4734525" y="2797585"/>
              <a:ext cx="2722949" cy="2722949"/>
            </a:xfrm>
            <a:prstGeom prst="arc">
              <a:avLst>
                <a:gd name="adj1" fmla="val 319443"/>
                <a:gd name="adj2" fmla="val 6870139"/>
              </a:avLst>
            </a:prstGeom>
            <a:noFill/>
            <a:ln w="2540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grpSp>
      <p:grpSp>
        <p:nvGrpSpPr>
          <p:cNvPr id="5" name="组合 4"/>
          <p:cNvGrpSpPr/>
          <p:nvPr/>
        </p:nvGrpSpPr>
        <p:grpSpPr>
          <a:xfrm>
            <a:off x="5330011" y="2749875"/>
            <a:ext cx="2198726" cy="2198726"/>
            <a:chOff x="5053583" y="3116643"/>
            <a:chExt cx="2084832" cy="2084832"/>
          </a:xfrm>
        </p:grpSpPr>
        <p:sp>
          <p:nvSpPr>
            <p:cNvPr id="7" name="Arc 6"/>
            <p:cNvSpPr/>
            <p:nvPr/>
          </p:nvSpPr>
          <p:spPr>
            <a:xfrm flipH="1">
              <a:off x="5053583" y="3116643"/>
              <a:ext cx="2084832" cy="2084832"/>
            </a:xfrm>
            <a:prstGeom prst="arc">
              <a:avLst>
                <a:gd name="adj1" fmla="val 16200000"/>
                <a:gd name="adj2" fmla="val 7923084"/>
              </a:avLst>
            </a:prstGeom>
            <a:noFill/>
            <a:ln w="254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sp>
          <p:nvSpPr>
            <p:cNvPr id="14" name="Arc 13"/>
            <p:cNvSpPr/>
            <p:nvPr/>
          </p:nvSpPr>
          <p:spPr>
            <a:xfrm>
              <a:off x="5053583" y="3116643"/>
              <a:ext cx="2084832" cy="2084832"/>
            </a:xfrm>
            <a:prstGeom prst="arc">
              <a:avLst>
                <a:gd name="adj1" fmla="val 21238658"/>
                <a:gd name="adj2" fmla="val 7964625"/>
              </a:avLst>
            </a:prstGeom>
            <a:noFill/>
            <a:ln w="254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grpSp>
      <p:grpSp>
        <p:nvGrpSpPr>
          <p:cNvPr id="4" name="组合 3"/>
          <p:cNvGrpSpPr/>
          <p:nvPr/>
        </p:nvGrpSpPr>
        <p:grpSpPr>
          <a:xfrm>
            <a:off x="5667535" y="3087399"/>
            <a:ext cx="1523678" cy="1523678"/>
            <a:chOff x="5373623" y="3436683"/>
            <a:chExt cx="1444752" cy="1444752"/>
          </a:xfrm>
        </p:grpSpPr>
        <p:sp>
          <p:nvSpPr>
            <p:cNvPr id="8" name="Arc 7"/>
            <p:cNvSpPr/>
            <p:nvPr/>
          </p:nvSpPr>
          <p:spPr>
            <a:xfrm flipH="1">
              <a:off x="5373623" y="3436683"/>
              <a:ext cx="1444752" cy="1444752"/>
            </a:xfrm>
            <a:prstGeom prst="arc">
              <a:avLst>
                <a:gd name="adj1" fmla="val 16200000"/>
                <a:gd name="adj2" fmla="val 9034491"/>
              </a:avLst>
            </a:prstGeom>
            <a:noFill/>
            <a:ln w="254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sp>
          <p:nvSpPr>
            <p:cNvPr id="15" name="Arc 14"/>
            <p:cNvSpPr/>
            <p:nvPr/>
          </p:nvSpPr>
          <p:spPr>
            <a:xfrm>
              <a:off x="5373623" y="3436683"/>
              <a:ext cx="1444752" cy="1444752"/>
            </a:xfrm>
            <a:prstGeom prst="arc">
              <a:avLst>
                <a:gd name="adj1" fmla="val 19805318"/>
                <a:gd name="adj2" fmla="val 9622851"/>
              </a:avLst>
            </a:prstGeom>
            <a:noFill/>
            <a:ln w="254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2400">
                <a:solidFill>
                  <a:schemeClr val="tx1">
                    <a:lumMod val="75000"/>
                    <a:lumOff val="25000"/>
                  </a:schemeClr>
                </a:solidFill>
                <a:latin typeface="Arial"/>
                <a:ea typeface="微软雅黑"/>
                <a:sym typeface="Arial"/>
              </a:endParaRPr>
            </a:p>
          </p:txBody>
        </p:sp>
      </p:grpSp>
      <p:sp>
        <p:nvSpPr>
          <p:cNvPr id="3" name="TextBox 2"/>
          <p:cNvSpPr txBox="1"/>
          <p:nvPr/>
        </p:nvSpPr>
        <p:spPr>
          <a:xfrm>
            <a:off x="6486959" y="1921853"/>
            <a:ext cx="800219"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a:ea typeface="微软雅黑"/>
                <a:sym typeface="Arial"/>
              </a:rPr>
              <a:t>标题文字</a:t>
            </a:r>
            <a:endParaRPr lang="en-US" sz="1200" dirty="0">
              <a:solidFill>
                <a:schemeClr val="tx1">
                  <a:lumMod val="75000"/>
                  <a:lumOff val="25000"/>
                </a:schemeClr>
              </a:solidFill>
              <a:latin typeface="Arial"/>
              <a:ea typeface="微软雅黑"/>
              <a:sym typeface="Arial"/>
            </a:endParaRPr>
          </a:p>
        </p:txBody>
      </p:sp>
      <p:sp>
        <p:nvSpPr>
          <p:cNvPr id="16" name="TextBox 15"/>
          <p:cNvSpPr txBox="1"/>
          <p:nvPr/>
        </p:nvSpPr>
        <p:spPr>
          <a:xfrm>
            <a:off x="6486959" y="2256577"/>
            <a:ext cx="800219"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a:ea typeface="微软雅黑"/>
                <a:sym typeface="Arial"/>
              </a:rPr>
              <a:t>标题文字</a:t>
            </a:r>
            <a:endParaRPr lang="en-US" sz="1200" dirty="0">
              <a:solidFill>
                <a:schemeClr val="tx1">
                  <a:lumMod val="75000"/>
                  <a:lumOff val="25000"/>
                </a:schemeClr>
              </a:solidFill>
              <a:latin typeface="Arial"/>
              <a:ea typeface="微软雅黑"/>
              <a:sym typeface="Arial"/>
            </a:endParaRPr>
          </a:p>
        </p:txBody>
      </p:sp>
      <p:sp>
        <p:nvSpPr>
          <p:cNvPr id="17" name="TextBox 16"/>
          <p:cNvSpPr txBox="1"/>
          <p:nvPr/>
        </p:nvSpPr>
        <p:spPr>
          <a:xfrm>
            <a:off x="6486959" y="2591301"/>
            <a:ext cx="800219"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a:ea typeface="微软雅黑"/>
                <a:sym typeface="Arial"/>
              </a:rPr>
              <a:t>标题文字</a:t>
            </a:r>
            <a:endParaRPr lang="en-US" sz="1200" dirty="0">
              <a:solidFill>
                <a:schemeClr val="tx1">
                  <a:lumMod val="75000"/>
                  <a:lumOff val="25000"/>
                </a:schemeClr>
              </a:solidFill>
              <a:latin typeface="Arial"/>
              <a:ea typeface="微软雅黑"/>
              <a:sym typeface="Arial"/>
            </a:endParaRPr>
          </a:p>
        </p:txBody>
      </p:sp>
      <p:sp>
        <p:nvSpPr>
          <p:cNvPr id="18" name="TextBox 17"/>
          <p:cNvSpPr txBox="1"/>
          <p:nvPr/>
        </p:nvSpPr>
        <p:spPr>
          <a:xfrm>
            <a:off x="6486959" y="2926024"/>
            <a:ext cx="800219" cy="276999"/>
          </a:xfrm>
          <a:prstGeom prst="rect">
            <a:avLst/>
          </a:prstGeom>
          <a:noFill/>
        </p:spPr>
        <p:txBody>
          <a:bodyPr wrap="none" rtlCol="0">
            <a:spAutoFit/>
          </a:bodyPr>
          <a:lstStyle/>
          <a:p>
            <a:r>
              <a:rPr lang="zh-CN" altLang="en-US" sz="1200" dirty="0">
                <a:solidFill>
                  <a:schemeClr val="tx1">
                    <a:lumMod val="75000"/>
                    <a:lumOff val="25000"/>
                  </a:schemeClr>
                </a:solidFill>
                <a:latin typeface="Arial"/>
                <a:ea typeface="微软雅黑"/>
                <a:sym typeface="Arial"/>
              </a:rPr>
              <a:t>标题文字</a:t>
            </a:r>
            <a:endParaRPr lang="en-US" sz="1200" dirty="0">
              <a:solidFill>
                <a:schemeClr val="tx1">
                  <a:lumMod val="75000"/>
                  <a:lumOff val="25000"/>
                </a:schemeClr>
              </a:solidFill>
              <a:latin typeface="Arial"/>
              <a:ea typeface="微软雅黑"/>
              <a:sym typeface="Arial"/>
            </a:endParaRPr>
          </a:p>
        </p:txBody>
      </p:sp>
      <p:cxnSp>
        <p:nvCxnSpPr>
          <p:cNvPr id="20" name="直接连接符 19"/>
          <p:cNvCxnSpPr>
            <a:endCxn id="12" idx="2"/>
          </p:cNvCxnSpPr>
          <p:nvPr/>
        </p:nvCxnSpPr>
        <p:spPr>
          <a:xfrm flipV="1">
            <a:off x="4273436" y="5155784"/>
            <a:ext cx="1560448" cy="101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4081581" y="2074717"/>
            <a:ext cx="1726932" cy="13830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6189929" y="1994521"/>
            <a:ext cx="2395384" cy="7872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865225" y="4947565"/>
            <a:ext cx="72008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3"/>
          <p:cNvSpPr txBox="1"/>
          <p:nvPr/>
        </p:nvSpPr>
        <p:spPr>
          <a:xfrm>
            <a:off x="1074057" y="2327966"/>
            <a:ext cx="3003979" cy="923330"/>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31" name="TextBox 24"/>
          <p:cNvSpPr txBox="1"/>
          <p:nvPr/>
        </p:nvSpPr>
        <p:spPr>
          <a:xfrm>
            <a:off x="2277542" y="1924089"/>
            <a:ext cx="1800494" cy="369332"/>
          </a:xfrm>
          <a:prstGeom prst="rect">
            <a:avLst/>
          </a:prstGeom>
          <a:noFill/>
        </p:spPr>
        <p:txBody>
          <a:bodyPr wrap="none" rtlCol="0">
            <a:spAutoFit/>
          </a:bodyPr>
          <a:lstStyle/>
          <a:p>
            <a:pPr algn="r"/>
            <a:r>
              <a:rPr lang="zh-CN" altLang="en-US" sz="1800" dirty="0">
                <a:solidFill>
                  <a:schemeClr val="tx1">
                    <a:lumMod val="75000"/>
                    <a:lumOff val="25000"/>
                  </a:schemeClr>
                </a:solidFill>
                <a:latin typeface="Arial"/>
                <a:ea typeface="微软雅黑"/>
                <a:sym typeface="Arial"/>
              </a:rPr>
              <a:t>请替换文字内容</a:t>
            </a:r>
          </a:p>
        </p:txBody>
      </p:sp>
      <p:sp>
        <p:nvSpPr>
          <p:cNvPr id="32" name="TextBox 23"/>
          <p:cNvSpPr txBox="1"/>
          <p:nvPr/>
        </p:nvSpPr>
        <p:spPr>
          <a:xfrm>
            <a:off x="1074057" y="5385202"/>
            <a:ext cx="3003979" cy="923330"/>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33" name="TextBox 24"/>
          <p:cNvSpPr txBox="1"/>
          <p:nvPr/>
        </p:nvSpPr>
        <p:spPr>
          <a:xfrm>
            <a:off x="2277542" y="4981325"/>
            <a:ext cx="1800494" cy="369332"/>
          </a:xfrm>
          <a:prstGeom prst="rect">
            <a:avLst/>
          </a:prstGeom>
          <a:noFill/>
        </p:spPr>
        <p:txBody>
          <a:bodyPr wrap="none" rtlCol="0">
            <a:spAutoFit/>
          </a:bodyPr>
          <a:lstStyle/>
          <a:p>
            <a:pPr algn="r"/>
            <a:r>
              <a:rPr lang="zh-CN" altLang="en-US" sz="1800" dirty="0">
                <a:solidFill>
                  <a:schemeClr val="tx1">
                    <a:lumMod val="75000"/>
                    <a:lumOff val="25000"/>
                  </a:schemeClr>
                </a:solidFill>
                <a:latin typeface="Arial"/>
                <a:ea typeface="微软雅黑"/>
                <a:sym typeface="Arial"/>
              </a:rPr>
              <a:t>请替换文字内容</a:t>
            </a:r>
          </a:p>
        </p:txBody>
      </p:sp>
      <p:sp>
        <p:nvSpPr>
          <p:cNvPr id="34" name="TextBox 23"/>
          <p:cNvSpPr txBox="1"/>
          <p:nvPr/>
        </p:nvSpPr>
        <p:spPr>
          <a:xfrm>
            <a:off x="8694834" y="2327966"/>
            <a:ext cx="3018195" cy="923330"/>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35" name="TextBox 24"/>
          <p:cNvSpPr txBox="1"/>
          <p:nvPr/>
        </p:nvSpPr>
        <p:spPr>
          <a:xfrm>
            <a:off x="8694834" y="1924089"/>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36" name="TextBox 23"/>
          <p:cNvSpPr txBox="1"/>
          <p:nvPr/>
        </p:nvSpPr>
        <p:spPr>
          <a:xfrm>
            <a:off x="8694834" y="5385202"/>
            <a:ext cx="3018195" cy="923330"/>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37" name="TextBox 24"/>
          <p:cNvSpPr txBox="1"/>
          <p:nvPr/>
        </p:nvSpPr>
        <p:spPr>
          <a:xfrm>
            <a:off x="8694834" y="4981325"/>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38" name="矩形 37"/>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9" name="矩形 38"/>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40"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41"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42" name="矩形 41"/>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4287771833"/>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249"/>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249"/>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249"/>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249"/>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p:tgtEl>
                                          <p:spTgt spid="30"/>
                                        </p:tgtEl>
                                        <p:attrNameLst>
                                          <p:attrName>ppt_y</p:attrName>
                                        </p:attrNameLst>
                                      </p:cBhvr>
                                      <p:tavLst>
                                        <p:tav tm="0">
                                          <p:val>
                                            <p:strVal val="#ppt_y+#ppt_h*1.125000"/>
                                          </p:val>
                                        </p:tav>
                                        <p:tav tm="100000">
                                          <p:val>
                                            <p:strVal val="#ppt_y"/>
                                          </p:val>
                                        </p:tav>
                                      </p:tavLst>
                                    </p:anim>
                                    <p:animEffect transition="in" filter="wipe(up)">
                                      <p:cBhvr>
                                        <p:cTn id="48" dur="500"/>
                                        <p:tgtEl>
                                          <p:spTgt spid="30"/>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p:tgtEl>
                                          <p:spTgt spid="31"/>
                                        </p:tgtEl>
                                        <p:attrNameLst>
                                          <p:attrName>ppt_y</p:attrName>
                                        </p:attrNameLst>
                                      </p:cBhvr>
                                      <p:tavLst>
                                        <p:tav tm="0">
                                          <p:val>
                                            <p:strVal val="#ppt_y-#ppt_h*1.125000"/>
                                          </p:val>
                                        </p:tav>
                                        <p:tav tm="100000">
                                          <p:val>
                                            <p:strVal val="#ppt_y"/>
                                          </p:val>
                                        </p:tav>
                                      </p:tavLst>
                                    </p:anim>
                                    <p:animEffect transition="in" filter="wipe(down)">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par>
                          <p:cTn id="58" fill="hold">
                            <p:stCondLst>
                              <p:cond delay="500"/>
                            </p:stCondLst>
                            <p:childTnLst>
                              <p:par>
                                <p:cTn id="59" presetID="12" presetClass="entr" presetSubtype="4"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p:tgtEl>
                                          <p:spTgt spid="34"/>
                                        </p:tgtEl>
                                        <p:attrNameLst>
                                          <p:attrName>ppt_y</p:attrName>
                                        </p:attrNameLst>
                                      </p:cBhvr>
                                      <p:tavLst>
                                        <p:tav tm="0">
                                          <p:val>
                                            <p:strVal val="#ppt_y+#ppt_h*1.125000"/>
                                          </p:val>
                                        </p:tav>
                                        <p:tav tm="100000">
                                          <p:val>
                                            <p:strVal val="#ppt_y"/>
                                          </p:val>
                                        </p:tav>
                                      </p:tavLst>
                                    </p:anim>
                                    <p:animEffect transition="in" filter="wipe(up)">
                                      <p:cBhvr>
                                        <p:cTn id="62" dur="500"/>
                                        <p:tgtEl>
                                          <p:spTgt spid="34"/>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additive="base">
                                        <p:cTn id="65" dur="500"/>
                                        <p:tgtEl>
                                          <p:spTgt spid="35"/>
                                        </p:tgtEl>
                                        <p:attrNameLst>
                                          <p:attrName>ppt_y</p:attrName>
                                        </p:attrNameLst>
                                      </p:cBhvr>
                                      <p:tavLst>
                                        <p:tav tm="0">
                                          <p:val>
                                            <p:strVal val="#ppt_y-#ppt_h*1.125000"/>
                                          </p:val>
                                        </p:tav>
                                        <p:tav tm="100000">
                                          <p:val>
                                            <p:strVal val="#ppt_y"/>
                                          </p:val>
                                        </p:tav>
                                      </p:tavLst>
                                    </p:anim>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par>
                          <p:cTn id="72" fill="hold">
                            <p:stCondLst>
                              <p:cond delay="500"/>
                            </p:stCondLst>
                            <p:childTnLst>
                              <p:par>
                                <p:cTn id="73" presetID="12" presetClass="entr" presetSubtype="4"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500"/>
                                        <p:tgtEl>
                                          <p:spTgt spid="32"/>
                                        </p:tgtEl>
                                        <p:attrNameLst>
                                          <p:attrName>ppt_y</p:attrName>
                                        </p:attrNameLst>
                                      </p:cBhvr>
                                      <p:tavLst>
                                        <p:tav tm="0">
                                          <p:val>
                                            <p:strVal val="#ppt_y+#ppt_h*1.125000"/>
                                          </p:val>
                                        </p:tav>
                                        <p:tav tm="100000">
                                          <p:val>
                                            <p:strVal val="#ppt_y"/>
                                          </p:val>
                                        </p:tav>
                                      </p:tavLst>
                                    </p:anim>
                                    <p:animEffect transition="in" filter="wipe(up)">
                                      <p:cBhvr>
                                        <p:cTn id="76" dur="500"/>
                                        <p:tgtEl>
                                          <p:spTgt spid="32"/>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p:tgtEl>
                                          <p:spTgt spid="33"/>
                                        </p:tgtEl>
                                        <p:attrNameLst>
                                          <p:attrName>ppt_y</p:attrName>
                                        </p:attrNameLst>
                                      </p:cBhvr>
                                      <p:tavLst>
                                        <p:tav tm="0">
                                          <p:val>
                                            <p:strVal val="#ppt_y-#ppt_h*1.125000"/>
                                          </p:val>
                                        </p:tav>
                                        <p:tav tm="100000">
                                          <p:val>
                                            <p:strVal val="#ppt_y"/>
                                          </p:val>
                                        </p:tav>
                                      </p:tavLst>
                                    </p:anim>
                                    <p:animEffect transition="in" filter="wipe(down)">
                                      <p:cBhvr>
                                        <p:cTn id="80" dur="500"/>
                                        <p:tgtEl>
                                          <p:spTgt spid="3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wipe(left)">
                                      <p:cBhvr>
                                        <p:cTn id="85" dur="500"/>
                                        <p:tgtEl>
                                          <p:spTgt spid="52"/>
                                        </p:tgtEl>
                                      </p:cBhvr>
                                    </p:animEffect>
                                  </p:childTnLst>
                                </p:cTn>
                              </p:par>
                            </p:childTnLst>
                          </p:cTn>
                        </p:par>
                        <p:par>
                          <p:cTn id="86" fill="hold">
                            <p:stCondLst>
                              <p:cond delay="500"/>
                            </p:stCondLst>
                            <p:childTnLst>
                              <p:par>
                                <p:cTn id="87" presetID="12" presetClass="entr" presetSubtype="4" fill="hold" grpId="0" nodeType="after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p:tgtEl>
                                          <p:spTgt spid="36"/>
                                        </p:tgtEl>
                                        <p:attrNameLst>
                                          <p:attrName>ppt_y</p:attrName>
                                        </p:attrNameLst>
                                      </p:cBhvr>
                                      <p:tavLst>
                                        <p:tav tm="0">
                                          <p:val>
                                            <p:strVal val="#ppt_y+#ppt_h*1.125000"/>
                                          </p:val>
                                        </p:tav>
                                        <p:tav tm="100000">
                                          <p:val>
                                            <p:strVal val="#ppt_y"/>
                                          </p:val>
                                        </p:tav>
                                      </p:tavLst>
                                    </p:anim>
                                    <p:animEffect transition="in" filter="wipe(up)">
                                      <p:cBhvr>
                                        <p:cTn id="90" dur="500"/>
                                        <p:tgtEl>
                                          <p:spTgt spid="36"/>
                                        </p:tgtEl>
                                      </p:cBhvr>
                                    </p:animEffect>
                                  </p:childTnLst>
                                </p:cTn>
                              </p:par>
                              <p:par>
                                <p:cTn id="91" presetID="12" presetClass="entr" presetSubtype="1"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p:tgtEl>
                                          <p:spTgt spid="37"/>
                                        </p:tgtEl>
                                        <p:attrNameLst>
                                          <p:attrName>ppt_y</p:attrName>
                                        </p:attrNameLst>
                                      </p:cBhvr>
                                      <p:tavLst>
                                        <p:tav tm="0">
                                          <p:val>
                                            <p:strVal val="#ppt_y-#ppt_h*1.125000"/>
                                          </p:val>
                                        </p:tav>
                                        <p:tav tm="100000">
                                          <p:val>
                                            <p:strVal val="#ppt_y"/>
                                          </p:val>
                                        </p:tav>
                                      </p:tavLst>
                                    </p:anim>
                                    <p:animEffect transition="in" filter="wipe(down)">
                                      <p:cBhvr>
                                        <p:cTn id="9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30" grpId="0"/>
      <p:bldP spid="31" grpId="0"/>
      <p:bldP spid="32" grpId="0"/>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3" name="文本框 7"/>
          <p:cNvSpPr txBox="1">
            <a:spLocks noChangeArrowheads="1"/>
          </p:cNvSpPr>
          <p:nvPr/>
        </p:nvSpPr>
        <p:spPr bwMode="auto">
          <a:xfrm>
            <a:off x="7900952" y="2924695"/>
            <a:ext cx="48245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a:solidFill>
                  <a:schemeClr val="accent4"/>
                </a:solidFill>
                <a:latin typeface="Arial"/>
                <a:ea typeface="微软雅黑"/>
                <a:sym typeface="Arial"/>
              </a:rPr>
              <a:t>请</a:t>
            </a:r>
            <a:r>
              <a:rPr lang="zh-CN" altLang="en-US" sz="4400" b="1" dirty="0">
                <a:solidFill>
                  <a:schemeClr val="accent4"/>
                </a:solidFill>
                <a:latin typeface="Arial"/>
                <a:ea typeface="微软雅黑"/>
                <a:sym typeface="Arial"/>
              </a:rPr>
              <a:t>替换文字内容</a:t>
            </a:r>
            <a:endParaRPr lang="en-US" altLang="zh-CN" sz="4400" b="1" dirty="0">
              <a:solidFill>
                <a:schemeClr val="accent4"/>
              </a:solidFill>
              <a:latin typeface="Arial"/>
              <a:ea typeface="微软雅黑"/>
              <a:sym typeface="Arial"/>
            </a:endParaRPr>
          </a:p>
        </p:txBody>
      </p:sp>
      <p:sp>
        <p:nvSpPr>
          <p:cNvPr id="4" name="文本框 3"/>
          <p:cNvSpPr txBox="1">
            <a:spLocks noChangeArrowheads="1"/>
          </p:cNvSpPr>
          <p:nvPr/>
        </p:nvSpPr>
        <p:spPr bwMode="auto">
          <a:xfrm>
            <a:off x="7952849" y="3872331"/>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4"/>
                </a:solidFill>
                <a:latin typeface="Arial"/>
                <a:ea typeface="微软雅黑"/>
                <a:sym typeface="Arial"/>
              </a:rPr>
              <a:t>01</a:t>
            </a:r>
            <a:r>
              <a:rPr lang="zh-CN" altLang="en-US" sz="2400">
                <a:solidFill>
                  <a:schemeClr val="accent4"/>
                </a:solidFill>
                <a:latin typeface="Arial"/>
                <a:ea typeface="微软雅黑"/>
                <a:sym typeface="Arial"/>
              </a:rPr>
              <a:t>项目内容</a:t>
            </a:r>
            <a:endParaRPr lang="zh-CN" altLang="en-US" sz="2400" dirty="0">
              <a:solidFill>
                <a:schemeClr val="accent4"/>
              </a:solidFill>
              <a:latin typeface="Arial"/>
              <a:ea typeface="微软雅黑"/>
              <a:sym typeface="Arial"/>
            </a:endParaRPr>
          </a:p>
        </p:txBody>
      </p:sp>
      <p:sp>
        <p:nvSpPr>
          <p:cNvPr id="5" name="文本框 4"/>
          <p:cNvSpPr txBox="1"/>
          <p:nvPr/>
        </p:nvSpPr>
        <p:spPr>
          <a:xfrm>
            <a:off x="4732601" y="2550042"/>
            <a:ext cx="2889133" cy="2786276"/>
          </a:xfrm>
          <a:prstGeom prst="rect">
            <a:avLst/>
          </a:prstGeom>
          <a:noFill/>
        </p:spPr>
        <p:txBody>
          <a:bodyPr wrap="square">
            <a:spAutoFit/>
          </a:bodyPr>
          <a:lstStyle/>
          <a:p>
            <a:pPr algn="r" fontAlgn="auto">
              <a:spcBef>
                <a:spcPts val="0"/>
              </a:spcBef>
              <a:spcAft>
                <a:spcPts val="0"/>
              </a:spcAft>
              <a:defRPr/>
            </a:pPr>
            <a:r>
              <a:rPr lang="en-US" altLang="zh-CN" sz="17506" b="1">
                <a:solidFill>
                  <a:schemeClr val="accent4"/>
                </a:solidFill>
                <a:latin typeface="Arial"/>
                <a:ea typeface="微软雅黑"/>
                <a:sym typeface="Arial"/>
              </a:rPr>
              <a:t>04</a:t>
            </a:r>
            <a:endParaRPr lang="zh-CN" altLang="en-US" sz="17506" b="1" dirty="0">
              <a:solidFill>
                <a:schemeClr val="accent4"/>
              </a:solidFill>
              <a:latin typeface="Arial"/>
              <a:ea typeface="微软雅黑"/>
              <a:sym typeface="Arial"/>
            </a:endParaRPr>
          </a:p>
        </p:txBody>
      </p:sp>
      <p:sp>
        <p:nvSpPr>
          <p:cNvPr id="6" name="文本框 8"/>
          <p:cNvSpPr txBox="1">
            <a:spLocks noChangeArrowheads="1"/>
          </p:cNvSpPr>
          <p:nvPr/>
        </p:nvSpPr>
        <p:spPr bwMode="auto">
          <a:xfrm>
            <a:off x="10181699" y="3882309"/>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4"/>
                </a:solidFill>
                <a:latin typeface="Arial"/>
                <a:ea typeface="微软雅黑"/>
                <a:sym typeface="Arial"/>
              </a:rPr>
              <a:t>02</a:t>
            </a:r>
            <a:r>
              <a:rPr lang="zh-CN" altLang="en-US" sz="2400">
                <a:solidFill>
                  <a:schemeClr val="accent4"/>
                </a:solidFill>
                <a:latin typeface="Arial"/>
                <a:ea typeface="微软雅黑"/>
                <a:sym typeface="Arial"/>
              </a:rPr>
              <a:t>项目内容</a:t>
            </a:r>
            <a:endParaRPr lang="zh-CN" altLang="en-US" sz="2400" dirty="0">
              <a:solidFill>
                <a:schemeClr val="accent4"/>
              </a:solidFill>
              <a:latin typeface="Arial"/>
              <a:ea typeface="微软雅黑"/>
              <a:sym typeface="Arial"/>
            </a:endParaRPr>
          </a:p>
        </p:txBody>
      </p:sp>
      <p:sp>
        <p:nvSpPr>
          <p:cNvPr id="8" name="文本框 8"/>
          <p:cNvSpPr txBox="1">
            <a:spLocks noChangeArrowheads="1"/>
          </p:cNvSpPr>
          <p:nvPr/>
        </p:nvSpPr>
        <p:spPr bwMode="auto">
          <a:xfrm>
            <a:off x="7952849" y="4349488"/>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4"/>
                </a:solidFill>
                <a:latin typeface="Arial"/>
                <a:ea typeface="微软雅黑"/>
                <a:sym typeface="Arial"/>
              </a:rPr>
              <a:t>03</a:t>
            </a:r>
            <a:r>
              <a:rPr lang="zh-CN" altLang="en-US" sz="2400">
                <a:solidFill>
                  <a:schemeClr val="accent4"/>
                </a:solidFill>
                <a:latin typeface="Arial"/>
                <a:ea typeface="微软雅黑"/>
                <a:sym typeface="Arial"/>
              </a:rPr>
              <a:t>项目内容</a:t>
            </a:r>
            <a:endParaRPr lang="zh-CN" altLang="en-US" sz="2400" dirty="0">
              <a:solidFill>
                <a:schemeClr val="accent4"/>
              </a:solidFill>
              <a:latin typeface="Arial"/>
              <a:ea typeface="微软雅黑"/>
              <a:sym typeface="Arial"/>
            </a:endParaRPr>
          </a:p>
        </p:txBody>
      </p:sp>
      <p:sp>
        <p:nvSpPr>
          <p:cNvPr id="9" name="文本框 8"/>
          <p:cNvSpPr txBox="1">
            <a:spLocks noChangeArrowheads="1"/>
          </p:cNvSpPr>
          <p:nvPr/>
        </p:nvSpPr>
        <p:spPr bwMode="auto">
          <a:xfrm>
            <a:off x="10181699" y="4359466"/>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4"/>
                </a:solidFill>
                <a:latin typeface="Arial"/>
                <a:ea typeface="微软雅黑"/>
                <a:sym typeface="Arial"/>
              </a:rPr>
              <a:t>04</a:t>
            </a:r>
            <a:r>
              <a:rPr lang="zh-CN" altLang="en-US" sz="2400">
                <a:solidFill>
                  <a:schemeClr val="accent4"/>
                </a:solidFill>
                <a:latin typeface="Arial"/>
                <a:ea typeface="微软雅黑"/>
                <a:sym typeface="Arial"/>
              </a:rPr>
              <a:t>项目内容</a:t>
            </a:r>
            <a:endParaRPr lang="zh-CN" altLang="en-US" sz="2400" dirty="0">
              <a:solidFill>
                <a:schemeClr val="accent4"/>
              </a:solidFill>
              <a:latin typeface="Arial"/>
              <a:ea typeface="微软雅黑"/>
              <a:sym typeface="Arial"/>
            </a:endParaRPr>
          </a:p>
        </p:txBody>
      </p:sp>
    </p:spTree>
    <p:extLst>
      <p:ext uri="{BB962C8B-B14F-4D97-AF65-F5344CB8AC3E}">
        <p14:creationId xmlns:p14="http://schemas.microsoft.com/office/powerpoint/2010/main" val="3078748472"/>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grpSp>
        <p:nvGrpSpPr>
          <p:cNvPr id="9" name="组合 7"/>
          <p:cNvGrpSpPr>
            <a:grpSpLocks/>
          </p:cNvGrpSpPr>
          <p:nvPr/>
        </p:nvGrpSpPr>
        <p:grpSpPr bwMode="auto">
          <a:xfrm>
            <a:off x="5545723" y="1096045"/>
            <a:ext cx="3964383" cy="1312406"/>
            <a:chOff x="2986687" y="338699"/>
            <a:chExt cx="2818046" cy="933516"/>
          </a:xfrm>
        </p:grpSpPr>
        <p:sp>
          <p:nvSpPr>
            <p:cNvPr id="11" name="文本框 66"/>
            <p:cNvSpPr txBox="1">
              <a:spLocks noChangeArrowheads="1"/>
            </p:cNvSpPr>
            <p:nvPr/>
          </p:nvSpPr>
          <p:spPr bwMode="auto">
            <a:xfrm>
              <a:off x="2989865" y="969373"/>
              <a:ext cx="2814868" cy="30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266"/>
                </a:lnSpc>
              </a:pPr>
              <a:r>
                <a:rPr lang="en-US" altLang="zh-CN" sz="900" dirty="0">
                  <a:solidFill>
                    <a:schemeClr val="accent1"/>
                  </a:solidFill>
                  <a:latin typeface="Arial"/>
                  <a:ea typeface="微软雅黑"/>
                  <a:cs typeface="Arial" panose="020B0604020202020204" pitchFamily="34" charset="0"/>
                  <a:sym typeface="Arial"/>
                </a:rPr>
                <a:t>Click add related title text, and click add related title text, click on add related title words,</a:t>
              </a:r>
              <a:endParaRPr lang="zh-CN" altLang="en-US" sz="900" dirty="0">
                <a:solidFill>
                  <a:schemeClr val="accent1"/>
                </a:solidFill>
                <a:latin typeface="Arial"/>
                <a:ea typeface="微软雅黑"/>
                <a:cs typeface="Arial" panose="020B0604020202020204" pitchFamily="34" charset="0"/>
                <a:sym typeface="Arial"/>
              </a:endParaRPr>
            </a:p>
          </p:txBody>
        </p:sp>
        <p:sp>
          <p:nvSpPr>
            <p:cNvPr id="14" name="文本框 13"/>
            <p:cNvSpPr txBox="1">
              <a:spLocks noChangeArrowheads="1"/>
            </p:cNvSpPr>
            <p:nvPr/>
          </p:nvSpPr>
          <p:spPr bwMode="auto">
            <a:xfrm>
              <a:off x="2986687" y="338699"/>
              <a:ext cx="1568882" cy="50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accent1"/>
                  </a:solidFill>
                  <a:latin typeface="Arial"/>
                  <a:ea typeface="微软雅黑"/>
                  <a:sym typeface="Arial"/>
                </a:rPr>
                <a:t>PART 01</a:t>
              </a:r>
              <a:endParaRPr lang="zh-CN" altLang="en-US" sz="4000" dirty="0">
                <a:solidFill>
                  <a:schemeClr val="accent1"/>
                </a:solidFill>
                <a:latin typeface="Arial"/>
                <a:ea typeface="微软雅黑"/>
                <a:sym typeface="Arial"/>
              </a:endParaRPr>
            </a:p>
          </p:txBody>
        </p:sp>
        <p:sp>
          <p:nvSpPr>
            <p:cNvPr id="15" name="文本框 66"/>
            <p:cNvSpPr txBox="1">
              <a:spLocks noChangeArrowheads="1"/>
            </p:cNvSpPr>
            <p:nvPr/>
          </p:nvSpPr>
          <p:spPr bwMode="auto">
            <a:xfrm>
              <a:off x="2986687" y="717578"/>
              <a:ext cx="1279864"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buNone/>
              </a:pPr>
              <a:r>
                <a:rPr lang="zh-CN" altLang="en-US" sz="1800" dirty="0">
                  <a:solidFill>
                    <a:schemeClr val="accent1"/>
                  </a:solidFill>
                  <a:latin typeface="Arial"/>
                  <a:ea typeface="微软雅黑"/>
                  <a:sym typeface="Arial"/>
                </a:rPr>
                <a:t>请替换文字内容</a:t>
              </a:r>
            </a:p>
          </p:txBody>
        </p:sp>
      </p:grpSp>
      <p:grpSp>
        <p:nvGrpSpPr>
          <p:cNvPr id="16" name="组合 15"/>
          <p:cNvGrpSpPr>
            <a:grpSpLocks/>
          </p:cNvGrpSpPr>
          <p:nvPr/>
        </p:nvGrpSpPr>
        <p:grpSpPr bwMode="auto">
          <a:xfrm>
            <a:off x="10020935" y="2652188"/>
            <a:ext cx="2689098" cy="1995538"/>
            <a:chOff x="5009123" y="1712087"/>
            <a:chExt cx="1911373" cy="1418400"/>
          </a:xfrm>
        </p:grpSpPr>
        <p:sp>
          <p:nvSpPr>
            <p:cNvPr id="17" name="文本框 13"/>
            <p:cNvSpPr txBox="1">
              <a:spLocks noChangeArrowheads="1"/>
            </p:cNvSpPr>
            <p:nvPr/>
          </p:nvSpPr>
          <p:spPr bwMode="auto">
            <a:xfrm>
              <a:off x="5184974" y="1950945"/>
              <a:ext cx="1735522" cy="94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4800" dirty="0">
                  <a:solidFill>
                    <a:schemeClr val="accent1"/>
                  </a:solidFill>
                  <a:latin typeface="Arial"/>
                  <a:ea typeface="微软雅黑"/>
                  <a:sym typeface="Arial"/>
                </a:rPr>
                <a:t>目录</a:t>
              </a:r>
              <a:endParaRPr lang="en-US" altLang="zh-CN" sz="4800" dirty="0">
                <a:solidFill>
                  <a:schemeClr val="accent1"/>
                </a:solidFill>
                <a:latin typeface="Arial"/>
                <a:ea typeface="微软雅黑"/>
                <a:sym typeface="Arial"/>
              </a:endParaRPr>
            </a:p>
            <a:p>
              <a:r>
                <a:rPr lang="en-US" altLang="zh-CN" sz="3200" dirty="0">
                  <a:solidFill>
                    <a:schemeClr val="accent1"/>
                  </a:solidFill>
                  <a:latin typeface="Arial"/>
                  <a:ea typeface="微软雅黑"/>
                  <a:sym typeface="Arial"/>
                </a:rPr>
                <a:t>CONTENTS</a:t>
              </a:r>
            </a:p>
          </p:txBody>
        </p:sp>
        <p:sp>
          <p:nvSpPr>
            <p:cNvPr id="18" name="任意多边形 17"/>
            <p:cNvSpPr/>
            <p:nvPr/>
          </p:nvSpPr>
          <p:spPr>
            <a:xfrm rot="2700000">
              <a:off x="5009124" y="1712086"/>
              <a:ext cx="1418400" cy="1418401"/>
            </a:xfrm>
            <a:custGeom>
              <a:avLst/>
              <a:gdLst>
                <a:gd name="connsiteX0" fmla="*/ 0 w 1418400"/>
                <a:gd name="connsiteY0" fmla="*/ 1 h 1418401"/>
                <a:gd name="connsiteX1" fmla="*/ 1418400 w 1418400"/>
                <a:gd name="connsiteY1" fmla="*/ 0 h 1418401"/>
                <a:gd name="connsiteX2" fmla="*/ 1418400 w 1418400"/>
                <a:gd name="connsiteY2" fmla="*/ 1418401 h 1418401"/>
                <a:gd name="connsiteX3" fmla="*/ 0 w 1418400"/>
                <a:gd name="connsiteY3" fmla="*/ 1418401 h 1418401"/>
                <a:gd name="connsiteX4" fmla="*/ 0 w 1418400"/>
                <a:gd name="connsiteY4" fmla="*/ 1 h 1418401"/>
                <a:gd name="connsiteX5" fmla="*/ 72409 w 1418400"/>
                <a:gd name="connsiteY5" fmla="*/ 72407 h 1418401"/>
                <a:gd name="connsiteX6" fmla="*/ 72409 w 1418400"/>
                <a:gd name="connsiteY6" fmla="*/ 1345993 h 1418401"/>
                <a:gd name="connsiteX7" fmla="*/ 1345995 w 1418400"/>
                <a:gd name="connsiteY7" fmla="*/ 1345993 h 1418401"/>
                <a:gd name="connsiteX8" fmla="*/ 1345995 w 1418400"/>
                <a:gd name="connsiteY8" fmla="*/ 72407 h 1418401"/>
                <a:gd name="connsiteX9" fmla="*/ 72409 w 1418400"/>
                <a:gd name="connsiteY9" fmla="*/ 72407 h 14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1418401">
                  <a:moveTo>
                    <a:pt x="0" y="1"/>
                  </a:moveTo>
                  <a:lnTo>
                    <a:pt x="1418400" y="0"/>
                  </a:lnTo>
                  <a:lnTo>
                    <a:pt x="1418400" y="1418401"/>
                  </a:lnTo>
                  <a:lnTo>
                    <a:pt x="0" y="1418401"/>
                  </a:lnTo>
                  <a:lnTo>
                    <a:pt x="0" y="1"/>
                  </a:lnTo>
                  <a:close/>
                  <a:moveTo>
                    <a:pt x="72409" y="72407"/>
                  </a:moveTo>
                  <a:lnTo>
                    <a:pt x="72409" y="1345993"/>
                  </a:lnTo>
                  <a:lnTo>
                    <a:pt x="1345995" y="1345993"/>
                  </a:lnTo>
                  <a:lnTo>
                    <a:pt x="1345995" y="72407"/>
                  </a:lnTo>
                  <a:lnTo>
                    <a:pt x="72409" y="7240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531">
                <a:latin typeface="Arial"/>
                <a:ea typeface="微软雅黑"/>
                <a:sym typeface="Arial"/>
              </a:endParaRPr>
            </a:p>
          </p:txBody>
        </p:sp>
      </p:grpSp>
      <p:grpSp>
        <p:nvGrpSpPr>
          <p:cNvPr id="19" name="组合 7"/>
          <p:cNvGrpSpPr>
            <a:grpSpLocks/>
          </p:cNvGrpSpPr>
          <p:nvPr/>
        </p:nvGrpSpPr>
        <p:grpSpPr bwMode="auto">
          <a:xfrm>
            <a:off x="5545723" y="2485425"/>
            <a:ext cx="3964383" cy="1312406"/>
            <a:chOff x="2986687" y="338699"/>
            <a:chExt cx="2818046" cy="933516"/>
          </a:xfrm>
        </p:grpSpPr>
        <p:sp>
          <p:nvSpPr>
            <p:cNvPr id="20" name="文本框 66"/>
            <p:cNvSpPr txBox="1">
              <a:spLocks noChangeArrowheads="1"/>
            </p:cNvSpPr>
            <p:nvPr/>
          </p:nvSpPr>
          <p:spPr bwMode="auto">
            <a:xfrm>
              <a:off x="2989865" y="969373"/>
              <a:ext cx="2814868" cy="30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266"/>
                </a:lnSpc>
              </a:pPr>
              <a:r>
                <a:rPr lang="en-US" altLang="zh-CN" sz="900" dirty="0">
                  <a:solidFill>
                    <a:schemeClr val="accent2"/>
                  </a:solidFill>
                  <a:latin typeface="Arial"/>
                  <a:ea typeface="微软雅黑"/>
                  <a:cs typeface="Arial" panose="020B0604020202020204" pitchFamily="34" charset="0"/>
                  <a:sym typeface="Arial"/>
                </a:rPr>
                <a:t>Click add related title text, and click add related title text, click on add related title words,</a:t>
              </a:r>
              <a:endParaRPr lang="zh-CN" altLang="en-US" sz="900" dirty="0">
                <a:solidFill>
                  <a:schemeClr val="accent2"/>
                </a:solidFill>
                <a:latin typeface="Arial"/>
                <a:ea typeface="微软雅黑"/>
                <a:cs typeface="Arial" panose="020B0604020202020204" pitchFamily="34" charset="0"/>
                <a:sym typeface="Arial"/>
              </a:endParaRPr>
            </a:p>
          </p:txBody>
        </p:sp>
        <p:sp>
          <p:nvSpPr>
            <p:cNvPr id="21" name="文本框 13"/>
            <p:cNvSpPr txBox="1">
              <a:spLocks noChangeArrowheads="1"/>
            </p:cNvSpPr>
            <p:nvPr/>
          </p:nvSpPr>
          <p:spPr bwMode="auto">
            <a:xfrm>
              <a:off x="2986687" y="338699"/>
              <a:ext cx="1568882" cy="50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accent2"/>
                  </a:solidFill>
                  <a:latin typeface="Arial"/>
                  <a:ea typeface="微软雅黑"/>
                  <a:sym typeface="Arial"/>
                </a:rPr>
                <a:t>PART 02</a:t>
              </a:r>
              <a:endParaRPr lang="zh-CN" altLang="en-US" sz="4000" dirty="0">
                <a:solidFill>
                  <a:schemeClr val="accent2"/>
                </a:solidFill>
                <a:latin typeface="Arial"/>
                <a:ea typeface="微软雅黑"/>
                <a:sym typeface="Arial"/>
              </a:endParaRPr>
            </a:p>
          </p:txBody>
        </p:sp>
        <p:sp>
          <p:nvSpPr>
            <p:cNvPr id="22" name="文本框 66"/>
            <p:cNvSpPr txBox="1">
              <a:spLocks noChangeArrowheads="1"/>
            </p:cNvSpPr>
            <p:nvPr/>
          </p:nvSpPr>
          <p:spPr bwMode="auto">
            <a:xfrm>
              <a:off x="2986687" y="717578"/>
              <a:ext cx="1279864"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buNone/>
              </a:pPr>
              <a:r>
                <a:rPr lang="zh-CN" altLang="en-US" sz="1800" dirty="0">
                  <a:solidFill>
                    <a:schemeClr val="accent2"/>
                  </a:solidFill>
                  <a:latin typeface="Arial"/>
                  <a:ea typeface="微软雅黑"/>
                  <a:sym typeface="Arial"/>
                </a:rPr>
                <a:t>请替换文字内容</a:t>
              </a:r>
            </a:p>
          </p:txBody>
        </p:sp>
      </p:grpSp>
      <p:grpSp>
        <p:nvGrpSpPr>
          <p:cNvPr id="23" name="组合 7"/>
          <p:cNvGrpSpPr>
            <a:grpSpLocks/>
          </p:cNvGrpSpPr>
          <p:nvPr/>
        </p:nvGrpSpPr>
        <p:grpSpPr bwMode="auto">
          <a:xfrm>
            <a:off x="5545723" y="3874805"/>
            <a:ext cx="3964383" cy="1312406"/>
            <a:chOff x="2986687" y="338699"/>
            <a:chExt cx="2818046" cy="933516"/>
          </a:xfrm>
        </p:grpSpPr>
        <p:sp>
          <p:nvSpPr>
            <p:cNvPr id="24" name="文本框 66"/>
            <p:cNvSpPr txBox="1">
              <a:spLocks noChangeArrowheads="1"/>
            </p:cNvSpPr>
            <p:nvPr/>
          </p:nvSpPr>
          <p:spPr bwMode="auto">
            <a:xfrm>
              <a:off x="2989865" y="969373"/>
              <a:ext cx="2814868" cy="30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266"/>
                </a:lnSpc>
              </a:pPr>
              <a:r>
                <a:rPr lang="en-US" altLang="zh-CN" sz="900" dirty="0">
                  <a:solidFill>
                    <a:schemeClr val="accent3"/>
                  </a:solidFill>
                  <a:latin typeface="Arial"/>
                  <a:ea typeface="微软雅黑"/>
                  <a:cs typeface="Arial" panose="020B0604020202020204" pitchFamily="34" charset="0"/>
                  <a:sym typeface="Arial"/>
                </a:rPr>
                <a:t>Click add related title text, and click add related title text, click on add related title words,</a:t>
              </a:r>
              <a:endParaRPr lang="zh-CN" altLang="en-US" sz="900" dirty="0">
                <a:solidFill>
                  <a:schemeClr val="accent3"/>
                </a:solidFill>
                <a:latin typeface="Arial"/>
                <a:ea typeface="微软雅黑"/>
                <a:cs typeface="Arial" panose="020B0604020202020204" pitchFamily="34" charset="0"/>
                <a:sym typeface="Arial"/>
              </a:endParaRPr>
            </a:p>
          </p:txBody>
        </p:sp>
        <p:sp>
          <p:nvSpPr>
            <p:cNvPr id="25" name="文本框 13"/>
            <p:cNvSpPr txBox="1">
              <a:spLocks noChangeArrowheads="1"/>
            </p:cNvSpPr>
            <p:nvPr/>
          </p:nvSpPr>
          <p:spPr bwMode="auto">
            <a:xfrm>
              <a:off x="2986687" y="338699"/>
              <a:ext cx="1568882" cy="50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accent3"/>
                  </a:solidFill>
                  <a:latin typeface="Arial"/>
                  <a:ea typeface="微软雅黑"/>
                  <a:sym typeface="Arial"/>
                </a:rPr>
                <a:t>PART 03</a:t>
              </a:r>
              <a:endParaRPr lang="zh-CN" altLang="en-US" sz="4000" dirty="0">
                <a:solidFill>
                  <a:schemeClr val="accent3"/>
                </a:solidFill>
                <a:latin typeface="Arial"/>
                <a:ea typeface="微软雅黑"/>
                <a:sym typeface="Arial"/>
              </a:endParaRPr>
            </a:p>
          </p:txBody>
        </p:sp>
        <p:sp>
          <p:nvSpPr>
            <p:cNvPr id="26" name="文本框 66"/>
            <p:cNvSpPr txBox="1">
              <a:spLocks noChangeArrowheads="1"/>
            </p:cNvSpPr>
            <p:nvPr/>
          </p:nvSpPr>
          <p:spPr bwMode="auto">
            <a:xfrm>
              <a:off x="2986687" y="717578"/>
              <a:ext cx="1279864"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buNone/>
              </a:pPr>
              <a:r>
                <a:rPr lang="zh-CN" altLang="en-US" sz="1800" dirty="0">
                  <a:solidFill>
                    <a:schemeClr val="accent3"/>
                  </a:solidFill>
                  <a:latin typeface="Arial"/>
                  <a:ea typeface="微软雅黑"/>
                  <a:sym typeface="Arial"/>
                </a:rPr>
                <a:t>请替换文字内容</a:t>
              </a:r>
            </a:p>
          </p:txBody>
        </p:sp>
      </p:grpSp>
      <p:grpSp>
        <p:nvGrpSpPr>
          <p:cNvPr id="27" name="组合 7"/>
          <p:cNvGrpSpPr>
            <a:grpSpLocks/>
          </p:cNvGrpSpPr>
          <p:nvPr/>
        </p:nvGrpSpPr>
        <p:grpSpPr bwMode="auto">
          <a:xfrm>
            <a:off x="5545723" y="5264185"/>
            <a:ext cx="3964383" cy="1312406"/>
            <a:chOff x="2986687" y="338699"/>
            <a:chExt cx="2818046" cy="933516"/>
          </a:xfrm>
        </p:grpSpPr>
        <p:sp>
          <p:nvSpPr>
            <p:cNvPr id="28" name="文本框 66"/>
            <p:cNvSpPr txBox="1">
              <a:spLocks noChangeArrowheads="1"/>
            </p:cNvSpPr>
            <p:nvPr/>
          </p:nvSpPr>
          <p:spPr bwMode="auto">
            <a:xfrm>
              <a:off x="2989865" y="969373"/>
              <a:ext cx="2814868" cy="30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ts val="1266"/>
                </a:lnSpc>
              </a:pPr>
              <a:r>
                <a:rPr lang="en-US" altLang="zh-CN" sz="900" dirty="0">
                  <a:solidFill>
                    <a:schemeClr val="accent4"/>
                  </a:solidFill>
                  <a:latin typeface="Arial"/>
                  <a:ea typeface="微软雅黑"/>
                  <a:cs typeface="Arial" panose="020B0604020202020204" pitchFamily="34" charset="0"/>
                  <a:sym typeface="Arial"/>
                </a:rPr>
                <a:t>Click add related title text, and click add related title text, click on add related title words,</a:t>
              </a:r>
              <a:endParaRPr lang="zh-CN" altLang="en-US" sz="900" dirty="0">
                <a:solidFill>
                  <a:schemeClr val="accent4"/>
                </a:solidFill>
                <a:latin typeface="Arial"/>
                <a:ea typeface="微软雅黑"/>
                <a:cs typeface="Arial" panose="020B0604020202020204" pitchFamily="34" charset="0"/>
                <a:sym typeface="Arial"/>
              </a:endParaRPr>
            </a:p>
          </p:txBody>
        </p:sp>
        <p:sp>
          <p:nvSpPr>
            <p:cNvPr id="29" name="文本框 13"/>
            <p:cNvSpPr txBox="1">
              <a:spLocks noChangeArrowheads="1"/>
            </p:cNvSpPr>
            <p:nvPr/>
          </p:nvSpPr>
          <p:spPr bwMode="auto">
            <a:xfrm>
              <a:off x="2986687" y="338699"/>
              <a:ext cx="1568882" cy="50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r>
                <a:rPr lang="en-US" altLang="zh-CN" sz="4000" dirty="0">
                  <a:solidFill>
                    <a:schemeClr val="accent4"/>
                  </a:solidFill>
                  <a:latin typeface="Arial"/>
                  <a:ea typeface="微软雅黑"/>
                  <a:sym typeface="Arial"/>
                </a:rPr>
                <a:t>PART 04</a:t>
              </a:r>
              <a:endParaRPr lang="zh-CN" altLang="en-US" sz="4000" dirty="0">
                <a:solidFill>
                  <a:schemeClr val="accent4"/>
                </a:solidFill>
                <a:latin typeface="Arial"/>
                <a:ea typeface="微软雅黑"/>
                <a:sym typeface="Arial"/>
              </a:endParaRPr>
            </a:p>
          </p:txBody>
        </p:sp>
        <p:sp>
          <p:nvSpPr>
            <p:cNvPr id="30" name="文本框 66"/>
            <p:cNvSpPr txBox="1">
              <a:spLocks noChangeArrowheads="1"/>
            </p:cNvSpPr>
            <p:nvPr/>
          </p:nvSpPr>
          <p:spPr bwMode="auto">
            <a:xfrm>
              <a:off x="2986687" y="717578"/>
              <a:ext cx="1279864"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buNone/>
              </a:pPr>
              <a:r>
                <a:rPr lang="zh-CN" altLang="en-US" sz="1800" dirty="0">
                  <a:solidFill>
                    <a:schemeClr val="accent4"/>
                  </a:solidFill>
                  <a:latin typeface="Arial"/>
                  <a:ea typeface="微软雅黑"/>
                  <a:sym typeface="Arial"/>
                </a:rPr>
                <a:t>请替换文字内容</a:t>
              </a:r>
            </a:p>
          </p:txBody>
        </p:sp>
      </p:grpSp>
    </p:spTree>
    <p:extLst>
      <p:ext uri="{BB962C8B-B14F-4D97-AF65-F5344CB8AC3E}">
        <p14:creationId xmlns:p14="http://schemas.microsoft.com/office/powerpoint/2010/main" val="3238763826"/>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750" fill="hold"/>
                                            <p:tgtEl>
                                              <p:spTgt spid="16"/>
                                            </p:tgtEl>
                                            <p:attrNameLst>
                                              <p:attrName>ppt_w</p:attrName>
                                            </p:attrNameLst>
                                          </p:cBhvr>
                                          <p:tavLst>
                                            <p:tav tm="0">
                                              <p:val>
                                                <p:fltVal val="0"/>
                                              </p:val>
                                            </p:tav>
                                            <p:tav tm="100000">
                                              <p:val>
                                                <p:strVal val="#ppt_w"/>
                                              </p:val>
                                            </p:tav>
                                          </p:tavLst>
                                        </p:anim>
                                        <p:anim calcmode="lin" valueType="num">
                                          <p:cBhvr>
                                            <p:cTn id="12" dur="750" fill="hold"/>
                                            <p:tgtEl>
                                              <p:spTgt spid="16"/>
                                            </p:tgtEl>
                                            <p:attrNameLst>
                                              <p:attrName>ppt_h</p:attrName>
                                            </p:attrNameLst>
                                          </p:cBhvr>
                                          <p:tavLst>
                                            <p:tav tm="0">
                                              <p:val>
                                                <p:fltVal val="0"/>
                                              </p:val>
                                            </p:tav>
                                            <p:tav tm="100000">
                                              <p:val>
                                                <p:strVal val="#ppt_h"/>
                                              </p:val>
                                            </p:tav>
                                          </p:tavLst>
                                        </p:anim>
                                        <p:animEffect transition="in" filter="fade">
                                          <p:cBhvr>
                                            <p:cTn id="13" dur="750"/>
                                            <p:tgtEl>
                                              <p:spTgt spid="16"/>
                                            </p:tgtEl>
                                          </p:cBhvr>
                                        </p:animEffect>
                                      </p:childTnLst>
                                    </p:cTn>
                                  </p:par>
                                  <p:par>
                                    <p:cTn id="14" presetID="2" presetClass="entr" presetSubtype="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3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1+#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75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1000" fill="hold"/>
                                            <p:tgtEl>
                                              <p:spTgt spid="23"/>
                                            </p:tgtEl>
                                            <p:attrNameLst>
                                              <p:attrName>ppt_x</p:attrName>
                                            </p:attrNameLst>
                                          </p:cBhvr>
                                          <p:tavLst>
                                            <p:tav tm="0">
                                              <p:val>
                                                <p:strVal val="1+#ppt_w/2"/>
                                              </p:val>
                                            </p:tav>
                                            <p:tav tm="100000">
                                              <p:val>
                                                <p:strVal val="#ppt_x"/>
                                              </p:val>
                                            </p:tav>
                                          </p:tavLst>
                                        </p:anim>
                                        <p:anim calcmode="lin" valueType="num">
                                          <p:cBhvr additive="base">
                                            <p:cTn id="25" dur="1000" fill="hold"/>
                                            <p:tgtEl>
                                              <p:spTgt spid="2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0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1000" fill="hold"/>
                                            <p:tgtEl>
                                              <p:spTgt spid="27"/>
                                            </p:tgtEl>
                                            <p:attrNameLst>
                                              <p:attrName>ppt_x</p:attrName>
                                            </p:attrNameLst>
                                          </p:cBhvr>
                                          <p:tavLst>
                                            <p:tav tm="0">
                                              <p:val>
                                                <p:strVal val="1+#ppt_w/2"/>
                                              </p:val>
                                            </p:tav>
                                            <p:tav tm="100000">
                                              <p:val>
                                                <p:strVal val="#ppt_x"/>
                                              </p:val>
                                            </p:tav>
                                          </p:tavLst>
                                        </p:anim>
                                        <p:anim calcmode="lin" valueType="num">
                                          <p:cBhvr additive="base">
                                            <p:cTn id="29"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750" fill="hold"/>
                                            <p:tgtEl>
                                              <p:spTgt spid="16"/>
                                            </p:tgtEl>
                                            <p:attrNameLst>
                                              <p:attrName>ppt_w</p:attrName>
                                            </p:attrNameLst>
                                          </p:cBhvr>
                                          <p:tavLst>
                                            <p:tav tm="0">
                                              <p:val>
                                                <p:fltVal val="0"/>
                                              </p:val>
                                            </p:tav>
                                            <p:tav tm="100000">
                                              <p:val>
                                                <p:strVal val="#ppt_w"/>
                                              </p:val>
                                            </p:tav>
                                          </p:tavLst>
                                        </p:anim>
                                        <p:anim calcmode="lin" valueType="num">
                                          <p:cBhvr>
                                            <p:cTn id="12" dur="750" fill="hold"/>
                                            <p:tgtEl>
                                              <p:spTgt spid="16"/>
                                            </p:tgtEl>
                                            <p:attrNameLst>
                                              <p:attrName>ppt_h</p:attrName>
                                            </p:attrNameLst>
                                          </p:cBhvr>
                                          <p:tavLst>
                                            <p:tav tm="0">
                                              <p:val>
                                                <p:fltVal val="0"/>
                                              </p:val>
                                            </p:tav>
                                            <p:tav tm="100000">
                                              <p:val>
                                                <p:strVal val="#ppt_h"/>
                                              </p:val>
                                            </p:tav>
                                          </p:tavLst>
                                        </p:anim>
                                        <p:animEffect transition="in" filter="fade">
                                          <p:cBhvr>
                                            <p:cTn id="13" dur="750"/>
                                            <p:tgtEl>
                                              <p:spTgt spid="16"/>
                                            </p:tgtEl>
                                          </p:cBhvr>
                                        </p:animEffect>
                                      </p:childTnLst>
                                    </p:cTn>
                                  </p:par>
                                  <p:par>
                                    <p:cTn id="14" presetID="2" presetClass="entr" presetSubtype="2"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3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1+#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75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1000" fill="hold"/>
                                            <p:tgtEl>
                                              <p:spTgt spid="23"/>
                                            </p:tgtEl>
                                            <p:attrNameLst>
                                              <p:attrName>ppt_x</p:attrName>
                                            </p:attrNameLst>
                                          </p:cBhvr>
                                          <p:tavLst>
                                            <p:tav tm="0">
                                              <p:val>
                                                <p:strVal val="1+#ppt_w/2"/>
                                              </p:val>
                                            </p:tav>
                                            <p:tav tm="100000">
                                              <p:val>
                                                <p:strVal val="#ppt_x"/>
                                              </p:val>
                                            </p:tav>
                                          </p:tavLst>
                                        </p:anim>
                                        <p:anim calcmode="lin" valueType="num">
                                          <p:cBhvr additive="base">
                                            <p:cTn id="25" dur="1000" fill="hold"/>
                                            <p:tgtEl>
                                              <p:spTgt spid="23"/>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10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1000" fill="hold"/>
                                            <p:tgtEl>
                                              <p:spTgt spid="27"/>
                                            </p:tgtEl>
                                            <p:attrNameLst>
                                              <p:attrName>ppt_x</p:attrName>
                                            </p:attrNameLst>
                                          </p:cBhvr>
                                          <p:tavLst>
                                            <p:tav tm="0">
                                              <p:val>
                                                <p:strVal val="1+#ppt_w/2"/>
                                              </p:val>
                                            </p:tav>
                                            <p:tav tm="100000">
                                              <p:val>
                                                <p:strVal val="#ppt_x"/>
                                              </p:val>
                                            </p:tav>
                                          </p:tavLst>
                                        </p:anim>
                                        <p:anim calcmode="lin" valueType="num">
                                          <p:cBhvr additive="base">
                                            <p:cTn id="29" dur="10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1257912" y="2169774"/>
            <a:ext cx="3473560" cy="1572806"/>
            <a:chOff x="4304043" y="1286668"/>
            <a:chExt cx="3837944" cy="2757793"/>
          </a:xfrm>
          <a:effectLst>
            <a:outerShdw blurRad="381000" dist="254000" dir="8100000" algn="tr" rotWithShape="0">
              <a:prstClr val="black">
                <a:alpha val="40000"/>
              </a:prstClr>
            </a:outerShdw>
          </a:effectLst>
        </p:grpSpPr>
        <p:sp>
          <p:nvSpPr>
            <p:cNvPr id="62" name="圆角矩形 6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sp>
          <p:nvSpPr>
            <p:cNvPr id="63" name="圆角矩形 6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grpSp>
      <p:sp>
        <p:nvSpPr>
          <p:cNvPr id="64" name="Round Diagonal Corner Rectangle 3"/>
          <p:cNvSpPr/>
          <p:nvPr/>
        </p:nvSpPr>
        <p:spPr bwMode="auto">
          <a:xfrm rot="5400000">
            <a:off x="9618220" y="1553426"/>
            <a:ext cx="1649523" cy="2805503"/>
          </a:xfrm>
          <a:prstGeom prst="round2DiagRect">
            <a:avLst/>
          </a:prstGeom>
          <a:blipFill dpi="0" rotWithShape="0">
            <a:blip r:embed="rId3" cstate="screen">
              <a:extLst>
                <a:ext uri="{28A0092B-C50C-407E-A947-70E740481C1C}">
                  <a14:useLocalDpi xmlns:a14="http://schemas.microsoft.com/office/drawing/2010/main"/>
                </a:ext>
              </a:extLst>
            </a:blip>
            <a:srcRect/>
            <a:stretch>
              <a:fillRect/>
            </a:stretch>
          </a:blipFill>
          <a:ln w="12700" cap="flat" cmpd="sng" algn="ctr">
            <a:solidFill>
              <a:schemeClr val="bg2">
                <a:lumMod val="50000"/>
              </a:schemeClr>
            </a:solidFill>
            <a:prstDash val="solid"/>
            <a:round/>
            <a:headEnd type="none" w="med" len="med"/>
            <a:tailEnd type="none" w="med" len="med"/>
          </a:ln>
          <a:effectLst/>
          <a:extLst/>
        </p:spPr>
        <p:txBody>
          <a:bodyPr vert="horz" wrap="square" lIns="136389" tIns="68195" rIns="136389" bIns="68195" numCol="1" rtlCol="0" anchor="t" anchorCtr="0" compatLnSpc="1">
            <a:prstTxWarp prst="textNoShape">
              <a:avLst/>
            </a:prstTxWarp>
          </a:bodyPr>
          <a:lstStyle/>
          <a:p>
            <a:pPr algn="ctr" defTabSz="1363942"/>
            <a:endParaRPr lang="en-US" sz="8333">
              <a:solidFill>
                <a:schemeClr val="tx1">
                  <a:lumMod val="75000"/>
                  <a:lumOff val="25000"/>
                </a:schemeClr>
              </a:solidFill>
              <a:latin typeface="Arial"/>
              <a:ea typeface="微软雅黑"/>
              <a:sym typeface="Arial"/>
            </a:endParaRPr>
          </a:p>
        </p:txBody>
      </p:sp>
      <p:sp>
        <p:nvSpPr>
          <p:cNvPr id="65" name="Round Diagonal Corner Rectangle 180"/>
          <p:cNvSpPr/>
          <p:nvPr/>
        </p:nvSpPr>
        <p:spPr bwMode="auto">
          <a:xfrm rot="5400000">
            <a:off x="9618221" y="3594799"/>
            <a:ext cx="1649521" cy="2805498"/>
          </a:xfrm>
          <a:prstGeom prst="round2DiagRect">
            <a:avLst/>
          </a:prstGeom>
          <a:blipFill dpi="0" rotWithShape="0">
            <a:blip r:embed="rId4" cstate="screen">
              <a:extLst>
                <a:ext uri="{28A0092B-C50C-407E-A947-70E740481C1C}">
                  <a14:useLocalDpi xmlns:a14="http://schemas.microsoft.com/office/drawing/2010/main"/>
                </a:ext>
              </a:extLst>
            </a:blip>
            <a:srcRect/>
            <a:stretch>
              <a:fillRect/>
            </a:stretch>
          </a:blipFill>
          <a:ln w="12700" cap="flat" cmpd="sng" algn="ctr">
            <a:solidFill>
              <a:schemeClr val="bg2">
                <a:lumMod val="50000"/>
              </a:schemeClr>
            </a:solidFill>
            <a:prstDash val="solid"/>
            <a:round/>
            <a:headEnd type="none" w="med" len="med"/>
            <a:tailEnd type="none" w="med" len="med"/>
          </a:ln>
          <a:effectLst/>
          <a:extLst/>
        </p:spPr>
        <p:txBody>
          <a:bodyPr vert="horz" wrap="square" lIns="136389" tIns="68195" rIns="136389" bIns="68195" numCol="1" rtlCol="0" anchor="t" anchorCtr="0" compatLnSpc="1">
            <a:prstTxWarp prst="textNoShape">
              <a:avLst/>
            </a:prstTxWarp>
          </a:bodyPr>
          <a:lstStyle/>
          <a:p>
            <a:pPr algn="ctr" defTabSz="1363942"/>
            <a:endParaRPr lang="en-US" sz="8333">
              <a:solidFill>
                <a:schemeClr val="tx1">
                  <a:lumMod val="75000"/>
                  <a:lumOff val="25000"/>
                </a:schemeClr>
              </a:solidFill>
              <a:latin typeface="Arial"/>
              <a:ea typeface="微软雅黑"/>
              <a:sym typeface="Arial"/>
            </a:endParaRPr>
          </a:p>
        </p:txBody>
      </p:sp>
      <p:grpSp>
        <p:nvGrpSpPr>
          <p:cNvPr id="66" name="组合 65"/>
          <p:cNvGrpSpPr/>
          <p:nvPr/>
        </p:nvGrpSpPr>
        <p:grpSpPr>
          <a:xfrm>
            <a:off x="1467711" y="2524924"/>
            <a:ext cx="862507" cy="862506"/>
            <a:chOff x="304800" y="673100"/>
            <a:chExt cx="4000500" cy="4000500"/>
          </a:xfrm>
          <a:effectLst>
            <a:outerShdw blurRad="444500" dist="2540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sp>
          <p:nvSpPr>
            <p:cNvPr id="68" name="椭圆 6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grpSp>
      <p:grpSp>
        <p:nvGrpSpPr>
          <p:cNvPr id="69" name="Group 41"/>
          <p:cNvGrpSpPr>
            <a:grpSpLocks/>
          </p:cNvGrpSpPr>
          <p:nvPr/>
        </p:nvGrpSpPr>
        <p:grpSpPr bwMode="auto">
          <a:xfrm>
            <a:off x="2458187" y="2581369"/>
            <a:ext cx="2025106" cy="920479"/>
            <a:chOff x="0" y="63"/>
            <a:chExt cx="2419" cy="1113"/>
          </a:xfrm>
        </p:grpSpPr>
        <p:sp>
          <p:nvSpPr>
            <p:cNvPr id="70" name="Rectangle 42"/>
            <p:cNvSpPr>
              <a:spLocks/>
            </p:cNvSpPr>
            <p:nvPr/>
          </p:nvSpPr>
          <p:spPr bwMode="auto">
            <a:xfrm>
              <a:off x="0" y="63"/>
              <a:ext cx="241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spAutoFit/>
            </a:bodyPr>
            <a:lstStyle/>
            <a:p>
              <a:pPr fontAlgn="base">
                <a:lnSpc>
                  <a:spcPct val="70000"/>
                </a:lnSpc>
                <a:spcBef>
                  <a:spcPct val="0"/>
                </a:spcBef>
                <a:spcAft>
                  <a:spcPct val="0"/>
                </a:spcAft>
              </a:pPr>
              <a:r>
                <a:rPr lang="zh-CN" altLang="en-US" sz="1667" dirty="0">
                  <a:solidFill>
                    <a:schemeClr val="tx1">
                      <a:lumMod val="75000"/>
                      <a:lumOff val="25000"/>
                    </a:schemeClr>
                  </a:solidFill>
                  <a:latin typeface="Arial"/>
                  <a:ea typeface="微软雅黑"/>
                  <a:cs typeface="Bebas Neue" charset="0"/>
                  <a:sym typeface="Arial"/>
                </a:rPr>
                <a:t>单击此处添加标题</a:t>
              </a:r>
              <a:endParaRPr lang="en-US" sz="1667" dirty="0">
                <a:solidFill>
                  <a:schemeClr val="tx1">
                    <a:lumMod val="75000"/>
                    <a:lumOff val="25000"/>
                  </a:schemeClr>
                </a:solidFill>
                <a:latin typeface="Arial"/>
                <a:ea typeface="微软雅黑"/>
                <a:cs typeface="Bebas Neue" charset="0"/>
                <a:sym typeface="Arial"/>
              </a:endParaRPr>
            </a:p>
          </p:txBody>
        </p:sp>
        <p:sp>
          <p:nvSpPr>
            <p:cNvPr id="71" name="Rectangle 43"/>
            <p:cNvSpPr>
              <a:spLocks/>
            </p:cNvSpPr>
            <p:nvPr/>
          </p:nvSpPr>
          <p:spPr bwMode="auto">
            <a:xfrm>
              <a:off x="0" y="304"/>
              <a:ext cx="241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spAutoFit/>
            </a:bodyPr>
            <a:lstStyle/>
            <a:p>
              <a:pPr fontAlgn="base">
                <a:lnSpc>
                  <a:spcPct val="125000"/>
                </a:lnSpc>
                <a:spcBef>
                  <a:spcPct val="0"/>
                </a:spcBef>
                <a:spcAft>
                  <a:spcPct val="0"/>
                </a:spcAft>
              </a:pPr>
              <a:r>
                <a:rPr lang="zh-CN" altLang="en-US" sz="1250">
                  <a:solidFill>
                    <a:schemeClr val="tx1">
                      <a:lumMod val="75000"/>
                      <a:lumOff val="25000"/>
                    </a:schemeClr>
                  </a:solidFill>
                  <a:latin typeface="Arial"/>
                  <a:ea typeface="微软雅黑"/>
                  <a:cs typeface="Lato Light" charset="0"/>
                  <a:sym typeface="Arial"/>
                </a:rPr>
                <a:t>请替换文字内容，修改文字内容，也可以直接复制你的内容到此。</a:t>
              </a:r>
              <a:endParaRPr lang="en-US" sz="1250" dirty="0">
                <a:solidFill>
                  <a:schemeClr val="tx1">
                    <a:lumMod val="75000"/>
                    <a:lumOff val="25000"/>
                  </a:schemeClr>
                </a:solidFill>
                <a:latin typeface="Arial"/>
                <a:ea typeface="微软雅黑"/>
                <a:cs typeface="Lato Light" charset="0"/>
                <a:sym typeface="Arial"/>
              </a:endParaRPr>
            </a:p>
          </p:txBody>
        </p:sp>
      </p:grpSp>
      <p:sp>
        <p:nvSpPr>
          <p:cNvPr id="72" name="Freeform 9"/>
          <p:cNvSpPr>
            <a:spLocks noEditPoints="1"/>
          </p:cNvSpPr>
          <p:nvPr/>
        </p:nvSpPr>
        <p:spPr bwMode="auto">
          <a:xfrm>
            <a:off x="1666998" y="2800308"/>
            <a:ext cx="391586" cy="311738"/>
          </a:xfrm>
          <a:custGeom>
            <a:avLst/>
            <a:gdLst>
              <a:gd name="T0" fmla="*/ 54 w 159"/>
              <a:gd name="T1" fmla="*/ 126 h 128"/>
              <a:gd name="T2" fmla="*/ 57 w 159"/>
              <a:gd name="T3" fmla="*/ 127 h 128"/>
              <a:gd name="T4" fmla="*/ 81 w 159"/>
              <a:gd name="T5" fmla="*/ 105 h 128"/>
              <a:gd name="T6" fmla="*/ 54 w 159"/>
              <a:gd name="T7" fmla="*/ 91 h 128"/>
              <a:gd name="T8" fmla="*/ 54 w 159"/>
              <a:gd name="T9" fmla="*/ 126 h 128"/>
              <a:gd name="T10" fmla="*/ 154 w 159"/>
              <a:gd name="T11" fmla="*/ 1 h 128"/>
              <a:gd name="T12" fmla="*/ 3 w 159"/>
              <a:gd name="T13" fmla="*/ 54 h 128"/>
              <a:gd name="T14" fmla="*/ 2 w 159"/>
              <a:gd name="T15" fmla="*/ 58 h 128"/>
              <a:gd name="T16" fmla="*/ 35 w 159"/>
              <a:gd name="T17" fmla="*/ 71 h 128"/>
              <a:gd name="T18" fmla="*/ 35 w 159"/>
              <a:gd name="T19" fmla="*/ 71 h 128"/>
              <a:gd name="T20" fmla="*/ 54 w 159"/>
              <a:gd name="T21" fmla="*/ 79 h 128"/>
              <a:gd name="T22" fmla="*/ 148 w 159"/>
              <a:gd name="T23" fmla="*/ 10 h 128"/>
              <a:gd name="T24" fmla="*/ 150 w 159"/>
              <a:gd name="T25" fmla="*/ 12 h 128"/>
              <a:gd name="T26" fmla="*/ 83 w 159"/>
              <a:gd name="T27" fmla="*/ 85 h 128"/>
              <a:gd name="T28" fmla="*/ 83 w 159"/>
              <a:gd name="T29" fmla="*/ 85 h 128"/>
              <a:gd name="T30" fmla="*/ 79 w 159"/>
              <a:gd name="T31" fmla="*/ 89 h 128"/>
              <a:gd name="T32" fmla="*/ 84 w 159"/>
              <a:gd name="T33" fmla="*/ 92 h 128"/>
              <a:gd name="T34" fmla="*/ 84 w 159"/>
              <a:gd name="T35" fmla="*/ 92 h 128"/>
              <a:gd name="T36" fmla="*/ 127 w 159"/>
              <a:gd name="T37" fmla="*/ 115 h 128"/>
              <a:gd name="T38" fmla="*/ 133 w 159"/>
              <a:gd name="T39" fmla="*/ 112 h 128"/>
              <a:gd name="T40" fmla="*/ 158 w 159"/>
              <a:gd name="T41" fmla="*/ 5 h 128"/>
              <a:gd name="T42" fmla="*/ 154 w 159"/>
              <a:gd name="T43" fmla="*/ 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28">
                <a:moveTo>
                  <a:pt x="54" y="126"/>
                </a:moveTo>
                <a:cubicBezTo>
                  <a:pt x="54" y="128"/>
                  <a:pt x="55" y="128"/>
                  <a:pt x="57" y="127"/>
                </a:cubicBezTo>
                <a:cubicBezTo>
                  <a:pt x="59" y="125"/>
                  <a:pt x="81" y="105"/>
                  <a:pt x="81" y="105"/>
                </a:cubicBezTo>
                <a:cubicBezTo>
                  <a:pt x="54" y="91"/>
                  <a:pt x="54" y="91"/>
                  <a:pt x="54" y="91"/>
                </a:cubicBezTo>
                <a:cubicBezTo>
                  <a:pt x="54" y="126"/>
                  <a:pt x="54" y="126"/>
                  <a:pt x="54" y="126"/>
                </a:cubicBezTo>
                <a:close/>
                <a:moveTo>
                  <a:pt x="154" y="1"/>
                </a:moveTo>
                <a:cubicBezTo>
                  <a:pt x="151" y="2"/>
                  <a:pt x="5" y="53"/>
                  <a:pt x="3" y="54"/>
                </a:cubicBezTo>
                <a:cubicBezTo>
                  <a:pt x="0" y="55"/>
                  <a:pt x="0" y="57"/>
                  <a:pt x="2" y="58"/>
                </a:cubicBezTo>
                <a:cubicBezTo>
                  <a:pt x="6" y="60"/>
                  <a:pt x="35" y="71"/>
                  <a:pt x="35" y="71"/>
                </a:cubicBezTo>
                <a:cubicBezTo>
                  <a:pt x="35" y="71"/>
                  <a:pt x="35" y="71"/>
                  <a:pt x="35" y="71"/>
                </a:cubicBezTo>
                <a:cubicBezTo>
                  <a:pt x="54" y="79"/>
                  <a:pt x="54" y="79"/>
                  <a:pt x="54" y="79"/>
                </a:cubicBezTo>
                <a:cubicBezTo>
                  <a:pt x="54" y="79"/>
                  <a:pt x="147" y="11"/>
                  <a:pt x="148" y="10"/>
                </a:cubicBezTo>
                <a:cubicBezTo>
                  <a:pt x="150" y="9"/>
                  <a:pt x="151" y="11"/>
                  <a:pt x="150" y="12"/>
                </a:cubicBezTo>
                <a:cubicBezTo>
                  <a:pt x="149" y="13"/>
                  <a:pt x="83" y="85"/>
                  <a:pt x="83" y="85"/>
                </a:cubicBezTo>
                <a:cubicBezTo>
                  <a:pt x="83" y="85"/>
                  <a:pt x="83" y="85"/>
                  <a:pt x="83" y="85"/>
                </a:cubicBezTo>
                <a:cubicBezTo>
                  <a:pt x="79" y="89"/>
                  <a:pt x="79" y="89"/>
                  <a:pt x="79" y="89"/>
                </a:cubicBezTo>
                <a:cubicBezTo>
                  <a:pt x="84" y="92"/>
                  <a:pt x="84" y="92"/>
                  <a:pt x="84" y="92"/>
                </a:cubicBezTo>
                <a:cubicBezTo>
                  <a:pt x="84" y="92"/>
                  <a:pt x="84" y="92"/>
                  <a:pt x="84" y="92"/>
                </a:cubicBezTo>
                <a:cubicBezTo>
                  <a:pt x="84" y="92"/>
                  <a:pt x="124" y="113"/>
                  <a:pt x="127" y="115"/>
                </a:cubicBezTo>
                <a:cubicBezTo>
                  <a:pt x="129" y="116"/>
                  <a:pt x="132" y="115"/>
                  <a:pt x="133" y="112"/>
                </a:cubicBezTo>
                <a:cubicBezTo>
                  <a:pt x="134" y="108"/>
                  <a:pt x="158" y="7"/>
                  <a:pt x="158" y="5"/>
                </a:cubicBezTo>
                <a:cubicBezTo>
                  <a:pt x="159" y="2"/>
                  <a:pt x="157" y="0"/>
                  <a:pt x="154" y="1"/>
                </a:cubicBezTo>
                <a:close/>
              </a:path>
            </a:pathLst>
          </a:custGeom>
          <a:solidFill>
            <a:schemeClr val="accent1"/>
          </a:solidFill>
          <a:ln>
            <a:noFill/>
          </a:ln>
        </p:spPr>
        <p:txBody>
          <a:bodyPr vert="horz" wrap="square" lIns="126992" tIns="63496" rIns="126992" bIns="63496" numCol="1" anchor="t" anchorCtr="0" compatLnSpc="1">
            <a:prstTxWarp prst="textNoShape">
              <a:avLst/>
            </a:prstTxWarp>
          </a:bodyPr>
          <a:lstStyle/>
          <a:p>
            <a:pPr algn="ctr" fontAlgn="base">
              <a:spcBef>
                <a:spcPct val="0"/>
              </a:spcBef>
              <a:spcAft>
                <a:spcPct val="0"/>
              </a:spcAft>
              <a:defRPr/>
            </a:pPr>
            <a:endParaRPr lang="en-US" sz="3055" kern="0">
              <a:solidFill>
                <a:schemeClr val="tx1">
                  <a:lumMod val="75000"/>
                  <a:lumOff val="25000"/>
                </a:schemeClr>
              </a:solidFill>
              <a:latin typeface="Arial"/>
              <a:ea typeface="微软雅黑"/>
              <a:sym typeface="Arial"/>
            </a:endParaRPr>
          </a:p>
        </p:txBody>
      </p:sp>
      <p:grpSp>
        <p:nvGrpSpPr>
          <p:cNvPr id="73" name="组合 72"/>
          <p:cNvGrpSpPr/>
          <p:nvPr/>
        </p:nvGrpSpPr>
        <p:grpSpPr>
          <a:xfrm>
            <a:off x="5191127" y="2169774"/>
            <a:ext cx="3473560" cy="1572806"/>
            <a:chOff x="4304043" y="1286668"/>
            <a:chExt cx="3837944" cy="2757793"/>
          </a:xfrm>
          <a:effectLst>
            <a:outerShdw blurRad="381000" dist="254000" dir="8100000" algn="tr" rotWithShape="0">
              <a:prstClr val="black">
                <a:alpha val="40000"/>
              </a:prstClr>
            </a:outerShdw>
          </a:effectLst>
        </p:grpSpPr>
        <p:sp>
          <p:nvSpPr>
            <p:cNvPr id="74" name="圆角矩形 7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sp>
          <p:nvSpPr>
            <p:cNvPr id="75" name="圆角矩形 7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grpSp>
      <p:grpSp>
        <p:nvGrpSpPr>
          <p:cNvPr id="76" name="组合 75"/>
          <p:cNvGrpSpPr/>
          <p:nvPr/>
        </p:nvGrpSpPr>
        <p:grpSpPr>
          <a:xfrm>
            <a:off x="5400926" y="2524924"/>
            <a:ext cx="862507" cy="862506"/>
            <a:chOff x="304800" y="673100"/>
            <a:chExt cx="4000500" cy="4000500"/>
          </a:xfrm>
          <a:effectLst>
            <a:outerShdw blurRad="444500" dist="254000" dir="8100000" algn="tr" rotWithShape="0">
              <a:prstClr val="black">
                <a:alpha val="50000"/>
              </a:prstClr>
            </a:outerShdw>
          </a:effectLst>
        </p:grpSpPr>
        <p:sp>
          <p:nvSpPr>
            <p:cNvPr id="77" name="同心圆 7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sp>
          <p:nvSpPr>
            <p:cNvPr id="78" name="椭圆 7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grpSp>
      <p:grpSp>
        <p:nvGrpSpPr>
          <p:cNvPr id="79" name="Group 41"/>
          <p:cNvGrpSpPr>
            <a:grpSpLocks/>
          </p:cNvGrpSpPr>
          <p:nvPr/>
        </p:nvGrpSpPr>
        <p:grpSpPr bwMode="auto">
          <a:xfrm>
            <a:off x="6391402" y="2581369"/>
            <a:ext cx="2025106" cy="920479"/>
            <a:chOff x="0" y="63"/>
            <a:chExt cx="2419" cy="1113"/>
          </a:xfrm>
        </p:grpSpPr>
        <p:sp>
          <p:nvSpPr>
            <p:cNvPr id="80" name="Rectangle 42"/>
            <p:cNvSpPr>
              <a:spLocks/>
            </p:cNvSpPr>
            <p:nvPr/>
          </p:nvSpPr>
          <p:spPr bwMode="auto">
            <a:xfrm>
              <a:off x="0" y="63"/>
              <a:ext cx="241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spAutoFit/>
            </a:bodyPr>
            <a:lstStyle/>
            <a:p>
              <a:pPr fontAlgn="base">
                <a:lnSpc>
                  <a:spcPct val="70000"/>
                </a:lnSpc>
                <a:spcBef>
                  <a:spcPct val="0"/>
                </a:spcBef>
                <a:spcAft>
                  <a:spcPct val="0"/>
                </a:spcAft>
              </a:pPr>
              <a:r>
                <a:rPr lang="zh-CN" altLang="en-US" sz="1667" dirty="0">
                  <a:solidFill>
                    <a:schemeClr val="tx1">
                      <a:lumMod val="75000"/>
                      <a:lumOff val="25000"/>
                    </a:schemeClr>
                  </a:solidFill>
                  <a:latin typeface="Arial"/>
                  <a:ea typeface="微软雅黑"/>
                  <a:cs typeface="Bebas Neue" charset="0"/>
                  <a:sym typeface="Arial"/>
                </a:rPr>
                <a:t>单击此处添加标题</a:t>
              </a:r>
              <a:endParaRPr lang="en-US" sz="1667" dirty="0">
                <a:solidFill>
                  <a:schemeClr val="tx1">
                    <a:lumMod val="75000"/>
                    <a:lumOff val="25000"/>
                  </a:schemeClr>
                </a:solidFill>
                <a:latin typeface="Arial"/>
                <a:ea typeface="微软雅黑"/>
                <a:cs typeface="Bebas Neue" charset="0"/>
                <a:sym typeface="Arial"/>
              </a:endParaRPr>
            </a:p>
          </p:txBody>
        </p:sp>
        <p:sp>
          <p:nvSpPr>
            <p:cNvPr id="81" name="Rectangle 43"/>
            <p:cNvSpPr>
              <a:spLocks/>
            </p:cNvSpPr>
            <p:nvPr/>
          </p:nvSpPr>
          <p:spPr bwMode="auto">
            <a:xfrm>
              <a:off x="0" y="304"/>
              <a:ext cx="241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spAutoFit/>
            </a:bodyPr>
            <a:lstStyle/>
            <a:p>
              <a:pPr fontAlgn="base">
                <a:lnSpc>
                  <a:spcPct val="125000"/>
                </a:lnSpc>
                <a:spcBef>
                  <a:spcPct val="0"/>
                </a:spcBef>
                <a:spcAft>
                  <a:spcPct val="0"/>
                </a:spcAft>
              </a:pPr>
              <a:r>
                <a:rPr lang="zh-CN" altLang="en-US" sz="1250">
                  <a:solidFill>
                    <a:schemeClr val="tx1">
                      <a:lumMod val="75000"/>
                      <a:lumOff val="25000"/>
                    </a:schemeClr>
                  </a:solidFill>
                  <a:latin typeface="Arial"/>
                  <a:ea typeface="微软雅黑"/>
                  <a:cs typeface="Lato Light" charset="0"/>
                  <a:sym typeface="Arial"/>
                </a:rPr>
                <a:t>请替换文字内容，修改文字内容，也可以直接复制你的内容到此。</a:t>
              </a:r>
              <a:endParaRPr lang="en-US" sz="1250" dirty="0">
                <a:solidFill>
                  <a:schemeClr val="tx1">
                    <a:lumMod val="75000"/>
                    <a:lumOff val="25000"/>
                  </a:schemeClr>
                </a:solidFill>
                <a:latin typeface="Arial"/>
                <a:ea typeface="微软雅黑"/>
                <a:cs typeface="Lato Light" charset="0"/>
                <a:sym typeface="Arial"/>
              </a:endParaRPr>
            </a:p>
          </p:txBody>
        </p:sp>
      </p:grpSp>
      <p:sp>
        <p:nvSpPr>
          <p:cNvPr id="82" name="Freeform 8"/>
          <p:cNvSpPr>
            <a:spLocks noEditPoints="1"/>
          </p:cNvSpPr>
          <p:nvPr/>
        </p:nvSpPr>
        <p:spPr bwMode="auto">
          <a:xfrm>
            <a:off x="5662425" y="2787963"/>
            <a:ext cx="339514" cy="336428"/>
          </a:xfrm>
          <a:custGeom>
            <a:avLst/>
            <a:gdLst>
              <a:gd name="T0" fmla="*/ 18 w 138"/>
              <a:gd name="T1" fmla="*/ 69 h 138"/>
              <a:gd name="T2" fmla="*/ 0 w 138"/>
              <a:gd name="T3" fmla="*/ 69 h 138"/>
              <a:gd name="T4" fmla="*/ 0 w 138"/>
              <a:gd name="T5" fmla="*/ 121 h 138"/>
              <a:gd name="T6" fmla="*/ 18 w 138"/>
              <a:gd name="T7" fmla="*/ 138 h 138"/>
              <a:gd name="T8" fmla="*/ 69 w 138"/>
              <a:gd name="T9" fmla="*/ 138 h 138"/>
              <a:gd name="T10" fmla="*/ 69 w 138"/>
              <a:gd name="T11" fmla="*/ 121 h 138"/>
              <a:gd name="T12" fmla="*/ 18 w 138"/>
              <a:gd name="T13" fmla="*/ 121 h 138"/>
              <a:gd name="T14" fmla="*/ 18 w 138"/>
              <a:gd name="T15" fmla="*/ 69 h 138"/>
              <a:gd name="T16" fmla="*/ 121 w 138"/>
              <a:gd name="T17" fmla="*/ 86 h 138"/>
              <a:gd name="T18" fmla="*/ 52 w 138"/>
              <a:gd name="T19" fmla="*/ 86 h 138"/>
              <a:gd name="T20" fmla="*/ 52 w 138"/>
              <a:gd name="T21" fmla="*/ 18 h 138"/>
              <a:gd name="T22" fmla="*/ 121 w 138"/>
              <a:gd name="T23" fmla="*/ 18 h 138"/>
              <a:gd name="T24" fmla="*/ 121 w 138"/>
              <a:gd name="T25" fmla="*/ 86 h 138"/>
              <a:gd name="T26" fmla="*/ 121 w 138"/>
              <a:gd name="T27" fmla="*/ 0 h 138"/>
              <a:gd name="T28" fmla="*/ 52 w 138"/>
              <a:gd name="T29" fmla="*/ 0 h 138"/>
              <a:gd name="T30" fmla="*/ 35 w 138"/>
              <a:gd name="T31" fmla="*/ 17 h 138"/>
              <a:gd name="T32" fmla="*/ 35 w 138"/>
              <a:gd name="T33" fmla="*/ 86 h 138"/>
              <a:gd name="T34" fmla="*/ 52 w 138"/>
              <a:gd name="T35" fmla="*/ 103 h 138"/>
              <a:gd name="T36" fmla="*/ 121 w 138"/>
              <a:gd name="T37" fmla="*/ 103 h 138"/>
              <a:gd name="T38" fmla="*/ 138 w 138"/>
              <a:gd name="T39" fmla="*/ 86 h 138"/>
              <a:gd name="T40" fmla="*/ 138 w 138"/>
              <a:gd name="T41" fmla="*/ 18 h 138"/>
              <a:gd name="T42" fmla="*/ 121 w 138"/>
              <a:gd name="T4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 h="138">
                <a:moveTo>
                  <a:pt x="18" y="69"/>
                </a:moveTo>
                <a:cubicBezTo>
                  <a:pt x="0" y="69"/>
                  <a:pt x="0" y="69"/>
                  <a:pt x="0" y="69"/>
                </a:cubicBezTo>
                <a:cubicBezTo>
                  <a:pt x="0" y="121"/>
                  <a:pt x="0" y="121"/>
                  <a:pt x="0" y="121"/>
                </a:cubicBezTo>
                <a:cubicBezTo>
                  <a:pt x="0" y="130"/>
                  <a:pt x="8" y="138"/>
                  <a:pt x="18" y="138"/>
                </a:cubicBezTo>
                <a:cubicBezTo>
                  <a:pt x="69" y="138"/>
                  <a:pt x="69" y="138"/>
                  <a:pt x="69" y="138"/>
                </a:cubicBezTo>
                <a:cubicBezTo>
                  <a:pt x="69" y="121"/>
                  <a:pt x="69" y="121"/>
                  <a:pt x="69" y="121"/>
                </a:cubicBezTo>
                <a:cubicBezTo>
                  <a:pt x="18" y="121"/>
                  <a:pt x="18" y="121"/>
                  <a:pt x="18" y="121"/>
                </a:cubicBezTo>
                <a:cubicBezTo>
                  <a:pt x="18" y="69"/>
                  <a:pt x="18" y="69"/>
                  <a:pt x="18" y="69"/>
                </a:cubicBezTo>
                <a:close/>
                <a:moveTo>
                  <a:pt x="121" y="86"/>
                </a:moveTo>
                <a:cubicBezTo>
                  <a:pt x="52" y="86"/>
                  <a:pt x="52" y="86"/>
                  <a:pt x="52" y="86"/>
                </a:cubicBezTo>
                <a:cubicBezTo>
                  <a:pt x="52" y="18"/>
                  <a:pt x="52" y="18"/>
                  <a:pt x="52" y="18"/>
                </a:cubicBezTo>
                <a:cubicBezTo>
                  <a:pt x="121" y="18"/>
                  <a:pt x="121" y="18"/>
                  <a:pt x="121" y="18"/>
                </a:cubicBezTo>
                <a:cubicBezTo>
                  <a:pt x="121" y="86"/>
                  <a:pt x="121" y="86"/>
                  <a:pt x="121" y="86"/>
                </a:cubicBezTo>
                <a:close/>
                <a:moveTo>
                  <a:pt x="121" y="0"/>
                </a:moveTo>
                <a:cubicBezTo>
                  <a:pt x="52" y="0"/>
                  <a:pt x="52" y="0"/>
                  <a:pt x="52" y="0"/>
                </a:cubicBezTo>
                <a:cubicBezTo>
                  <a:pt x="42" y="0"/>
                  <a:pt x="35" y="8"/>
                  <a:pt x="35" y="17"/>
                </a:cubicBezTo>
                <a:cubicBezTo>
                  <a:pt x="35" y="86"/>
                  <a:pt x="35" y="86"/>
                  <a:pt x="35" y="86"/>
                </a:cubicBezTo>
                <a:cubicBezTo>
                  <a:pt x="35" y="96"/>
                  <a:pt x="42" y="103"/>
                  <a:pt x="52" y="103"/>
                </a:cubicBezTo>
                <a:cubicBezTo>
                  <a:pt x="121" y="103"/>
                  <a:pt x="121" y="103"/>
                  <a:pt x="121" y="103"/>
                </a:cubicBezTo>
                <a:cubicBezTo>
                  <a:pt x="130" y="103"/>
                  <a:pt x="138" y="96"/>
                  <a:pt x="138" y="86"/>
                </a:cubicBezTo>
                <a:cubicBezTo>
                  <a:pt x="138" y="18"/>
                  <a:pt x="138" y="18"/>
                  <a:pt x="138" y="18"/>
                </a:cubicBezTo>
                <a:cubicBezTo>
                  <a:pt x="138" y="8"/>
                  <a:pt x="130" y="0"/>
                  <a:pt x="121" y="0"/>
                </a:cubicBezTo>
                <a:close/>
              </a:path>
            </a:pathLst>
          </a:custGeom>
          <a:solidFill>
            <a:schemeClr val="accent1"/>
          </a:solidFill>
          <a:ln>
            <a:noFill/>
          </a:ln>
        </p:spPr>
        <p:txBody>
          <a:bodyPr vert="horz" wrap="square" lIns="126992" tIns="63496" rIns="126992" bIns="63496" numCol="1" anchor="t" anchorCtr="0" compatLnSpc="1">
            <a:prstTxWarp prst="textNoShape">
              <a:avLst/>
            </a:prstTxWarp>
          </a:bodyPr>
          <a:lstStyle/>
          <a:p>
            <a:pPr algn="ctr" fontAlgn="base">
              <a:spcBef>
                <a:spcPct val="0"/>
              </a:spcBef>
              <a:spcAft>
                <a:spcPct val="0"/>
              </a:spcAft>
              <a:defRPr/>
            </a:pPr>
            <a:endParaRPr lang="en-US" sz="3055" kern="0">
              <a:solidFill>
                <a:schemeClr val="tx1">
                  <a:lumMod val="75000"/>
                  <a:lumOff val="25000"/>
                </a:schemeClr>
              </a:solidFill>
              <a:latin typeface="Arial"/>
              <a:ea typeface="微软雅黑"/>
              <a:sym typeface="Arial"/>
            </a:endParaRPr>
          </a:p>
        </p:txBody>
      </p:sp>
      <p:grpSp>
        <p:nvGrpSpPr>
          <p:cNvPr id="83" name="组合 82"/>
          <p:cNvGrpSpPr/>
          <p:nvPr/>
        </p:nvGrpSpPr>
        <p:grpSpPr>
          <a:xfrm>
            <a:off x="1257912" y="4211145"/>
            <a:ext cx="3473560" cy="1572806"/>
            <a:chOff x="4304043" y="1286668"/>
            <a:chExt cx="3837944" cy="2757793"/>
          </a:xfrm>
          <a:effectLst>
            <a:outerShdw blurRad="381000" dist="254000" dir="8100000" algn="tr" rotWithShape="0">
              <a:prstClr val="black">
                <a:alpha val="40000"/>
              </a:prstClr>
            </a:outerShdw>
          </a:effectLst>
        </p:grpSpPr>
        <p:sp>
          <p:nvSpPr>
            <p:cNvPr id="84" name="圆角矩形 8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sp>
          <p:nvSpPr>
            <p:cNvPr id="85" name="圆角矩形 8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grpSp>
      <p:grpSp>
        <p:nvGrpSpPr>
          <p:cNvPr id="86" name="组合 85"/>
          <p:cNvGrpSpPr/>
          <p:nvPr/>
        </p:nvGrpSpPr>
        <p:grpSpPr>
          <a:xfrm>
            <a:off x="1467711" y="4566295"/>
            <a:ext cx="862507" cy="862506"/>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sp>
          <p:nvSpPr>
            <p:cNvPr id="88" name="椭圆 8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grpSp>
      <p:grpSp>
        <p:nvGrpSpPr>
          <p:cNvPr id="89" name="Group 41"/>
          <p:cNvGrpSpPr>
            <a:grpSpLocks/>
          </p:cNvGrpSpPr>
          <p:nvPr/>
        </p:nvGrpSpPr>
        <p:grpSpPr bwMode="auto">
          <a:xfrm>
            <a:off x="2458187" y="4622740"/>
            <a:ext cx="2025106" cy="920479"/>
            <a:chOff x="0" y="63"/>
            <a:chExt cx="2419" cy="1113"/>
          </a:xfrm>
        </p:grpSpPr>
        <p:sp>
          <p:nvSpPr>
            <p:cNvPr id="90" name="Rectangle 42"/>
            <p:cNvSpPr>
              <a:spLocks/>
            </p:cNvSpPr>
            <p:nvPr/>
          </p:nvSpPr>
          <p:spPr bwMode="auto">
            <a:xfrm>
              <a:off x="0" y="63"/>
              <a:ext cx="241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spAutoFit/>
            </a:bodyPr>
            <a:lstStyle/>
            <a:p>
              <a:pPr fontAlgn="base">
                <a:lnSpc>
                  <a:spcPct val="70000"/>
                </a:lnSpc>
                <a:spcBef>
                  <a:spcPct val="0"/>
                </a:spcBef>
                <a:spcAft>
                  <a:spcPct val="0"/>
                </a:spcAft>
              </a:pPr>
              <a:r>
                <a:rPr lang="zh-CN" altLang="en-US" sz="1667" dirty="0">
                  <a:solidFill>
                    <a:schemeClr val="tx1">
                      <a:lumMod val="75000"/>
                      <a:lumOff val="25000"/>
                    </a:schemeClr>
                  </a:solidFill>
                  <a:latin typeface="Arial"/>
                  <a:ea typeface="微软雅黑"/>
                  <a:cs typeface="Bebas Neue" charset="0"/>
                  <a:sym typeface="Arial"/>
                </a:rPr>
                <a:t>单击此处添加标题</a:t>
              </a:r>
              <a:endParaRPr lang="en-US" sz="1667" dirty="0">
                <a:solidFill>
                  <a:schemeClr val="tx1">
                    <a:lumMod val="75000"/>
                    <a:lumOff val="25000"/>
                  </a:schemeClr>
                </a:solidFill>
                <a:latin typeface="Arial"/>
                <a:ea typeface="微软雅黑"/>
                <a:cs typeface="Bebas Neue" charset="0"/>
                <a:sym typeface="Arial"/>
              </a:endParaRPr>
            </a:p>
          </p:txBody>
        </p:sp>
        <p:sp>
          <p:nvSpPr>
            <p:cNvPr id="91" name="Rectangle 43"/>
            <p:cNvSpPr>
              <a:spLocks/>
            </p:cNvSpPr>
            <p:nvPr/>
          </p:nvSpPr>
          <p:spPr bwMode="auto">
            <a:xfrm>
              <a:off x="0" y="304"/>
              <a:ext cx="241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spAutoFit/>
            </a:bodyPr>
            <a:lstStyle/>
            <a:p>
              <a:pPr fontAlgn="base">
                <a:lnSpc>
                  <a:spcPct val="125000"/>
                </a:lnSpc>
                <a:spcBef>
                  <a:spcPct val="0"/>
                </a:spcBef>
                <a:spcAft>
                  <a:spcPct val="0"/>
                </a:spcAft>
              </a:pPr>
              <a:r>
                <a:rPr lang="zh-CN" altLang="en-US" sz="1250">
                  <a:solidFill>
                    <a:schemeClr val="tx1">
                      <a:lumMod val="75000"/>
                      <a:lumOff val="25000"/>
                    </a:schemeClr>
                  </a:solidFill>
                  <a:latin typeface="Arial"/>
                  <a:ea typeface="微软雅黑"/>
                  <a:cs typeface="Lato Light" charset="0"/>
                  <a:sym typeface="Arial"/>
                </a:rPr>
                <a:t>请替换文字内容，修改文字内容，也可以直接复制你的内容到此。</a:t>
              </a:r>
              <a:endParaRPr lang="en-US" sz="1250" dirty="0">
                <a:solidFill>
                  <a:schemeClr val="tx1">
                    <a:lumMod val="75000"/>
                    <a:lumOff val="25000"/>
                  </a:schemeClr>
                </a:solidFill>
                <a:latin typeface="Arial"/>
                <a:ea typeface="微软雅黑"/>
                <a:cs typeface="Lato Light" charset="0"/>
                <a:sym typeface="Arial"/>
              </a:endParaRPr>
            </a:p>
          </p:txBody>
        </p:sp>
      </p:grpSp>
      <p:sp>
        <p:nvSpPr>
          <p:cNvPr id="92" name="Freeform 7"/>
          <p:cNvSpPr>
            <a:spLocks/>
          </p:cNvSpPr>
          <p:nvPr/>
        </p:nvSpPr>
        <p:spPr bwMode="auto">
          <a:xfrm>
            <a:off x="1655887" y="4790752"/>
            <a:ext cx="411374" cy="413592"/>
          </a:xfrm>
          <a:custGeom>
            <a:avLst/>
            <a:gdLst>
              <a:gd name="T0" fmla="*/ 48 w 167"/>
              <a:gd name="T1" fmla="*/ 170 h 170"/>
              <a:gd name="T2" fmla="*/ 18 w 167"/>
              <a:gd name="T3" fmla="*/ 158 h 170"/>
              <a:gd name="T4" fmla="*/ 20 w 167"/>
              <a:gd name="T5" fmla="*/ 97 h 170"/>
              <a:gd name="T6" fmla="*/ 105 w 167"/>
              <a:gd name="T7" fmla="*/ 12 h 170"/>
              <a:gd name="T8" fmla="*/ 135 w 167"/>
              <a:gd name="T9" fmla="*/ 3 h 170"/>
              <a:gd name="T10" fmla="*/ 157 w 167"/>
              <a:gd name="T11" fmla="*/ 24 h 170"/>
              <a:gd name="T12" fmla="*/ 148 w 167"/>
              <a:gd name="T13" fmla="*/ 54 h 170"/>
              <a:gd name="T14" fmla="*/ 66 w 167"/>
              <a:gd name="T15" fmla="*/ 136 h 170"/>
              <a:gd name="T16" fmla="*/ 51 w 167"/>
              <a:gd name="T17" fmla="*/ 143 h 170"/>
              <a:gd name="T18" fmla="*/ 38 w 167"/>
              <a:gd name="T19" fmla="*/ 139 h 170"/>
              <a:gd name="T20" fmla="*/ 41 w 167"/>
              <a:gd name="T21" fmla="*/ 110 h 170"/>
              <a:gd name="T22" fmla="*/ 98 w 167"/>
              <a:gd name="T23" fmla="*/ 53 h 170"/>
              <a:gd name="T24" fmla="*/ 106 w 167"/>
              <a:gd name="T25" fmla="*/ 53 h 170"/>
              <a:gd name="T26" fmla="*/ 106 w 167"/>
              <a:gd name="T27" fmla="*/ 62 h 170"/>
              <a:gd name="T28" fmla="*/ 49 w 167"/>
              <a:gd name="T29" fmla="*/ 119 h 170"/>
              <a:gd name="T30" fmla="*/ 46 w 167"/>
              <a:gd name="T31" fmla="*/ 130 h 170"/>
              <a:gd name="T32" fmla="*/ 50 w 167"/>
              <a:gd name="T33" fmla="*/ 132 h 170"/>
              <a:gd name="T34" fmla="*/ 58 w 167"/>
              <a:gd name="T35" fmla="*/ 127 h 170"/>
              <a:gd name="T36" fmla="*/ 139 w 167"/>
              <a:gd name="T37" fmla="*/ 46 h 170"/>
              <a:gd name="T38" fmla="*/ 145 w 167"/>
              <a:gd name="T39" fmla="*/ 27 h 170"/>
              <a:gd name="T40" fmla="*/ 132 w 167"/>
              <a:gd name="T41" fmla="*/ 14 h 170"/>
              <a:gd name="T42" fmla="*/ 114 w 167"/>
              <a:gd name="T43" fmla="*/ 20 h 170"/>
              <a:gd name="T44" fmla="*/ 29 w 167"/>
              <a:gd name="T45" fmla="*/ 105 h 170"/>
              <a:gd name="T46" fmla="*/ 27 w 167"/>
              <a:gd name="T47" fmla="*/ 150 h 170"/>
              <a:gd name="T48" fmla="*/ 71 w 167"/>
              <a:gd name="T49" fmla="*/ 148 h 170"/>
              <a:gd name="T50" fmla="*/ 156 w 167"/>
              <a:gd name="T51" fmla="*/ 63 h 170"/>
              <a:gd name="T52" fmla="*/ 165 w 167"/>
              <a:gd name="T53" fmla="*/ 63 h 170"/>
              <a:gd name="T54" fmla="*/ 165 w 167"/>
              <a:gd name="T55" fmla="*/ 71 h 170"/>
              <a:gd name="T56" fmla="*/ 80 w 167"/>
              <a:gd name="T57" fmla="*/ 156 h 170"/>
              <a:gd name="T58" fmla="*/ 48 w 167"/>
              <a:gd name="T5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70">
                <a:moveTo>
                  <a:pt x="48" y="170"/>
                </a:moveTo>
                <a:cubicBezTo>
                  <a:pt x="37" y="170"/>
                  <a:pt x="26" y="166"/>
                  <a:pt x="18" y="158"/>
                </a:cubicBezTo>
                <a:cubicBezTo>
                  <a:pt x="4" y="143"/>
                  <a:pt x="0" y="117"/>
                  <a:pt x="20" y="97"/>
                </a:cubicBezTo>
                <a:cubicBezTo>
                  <a:pt x="32" y="85"/>
                  <a:pt x="81" y="36"/>
                  <a:pt x="105" y="12"/>
                </a:cubicBezTo>
                <a:cubicBezTo>
                  <a:pt x="114" y="3"/>
                  <a:pt x="125" y="0"/>
                  <a:pt x="135" y="3"/>
                </a:cubicBezTo>
                <a:cubicBezTo>
                  <a:pt x="146" y="5"/>
                  <a:pt x="154" y="14"/>
                  <a:pt x="157" y="24"/>
                </a:cubicBezTo>
                <a:cubicBezTo>
                  <a:pt x="160" y="35"/>
                  <a:pt x="156" y="46"/>
                  <a:pt x="148" y="54"/>
                </a:cubicBezTo>
                <a:cubicBezTo>
                  <a:pt x="66" y="136"/>
                  <a:pt x="66" y="136"/>
                  <a:pt x="66" y="136"/>
                </a:cubicBezTo>
                <a:cubicBezTo>
                  <a:pt x="62" y="140"/>
                  <a:pt x="57" y="143"/>
                  <a:pt x="51" y="143"/>
                </a:cubicBezTo>
                <a:cubicBezTo>
                  <a:pt x="46" y="144"/>
                  <a:pt x="41" y="142"/>
                  <a:pt x="38" y="139"/>
                </a:cubicBezTo>
                <a:cubicBezTo>
                  <a:pt x="31" y="133"/>
                  <a:pt x="30" y="121"/>
                  <a:pt x="41" y="110"/>
                </a:cubicBezTo>
                <a:cubicBezTo>
                  <a:pt x="98" y="53"/>
                  <a:pt x="98" y="53"/>
                  <a:pt x="98" y="53"/>
                </a:cubicBezTo>
                <a:cubicBezTo>
                  <a:pt x="100" y="51"/>
                  <a:pt x="104" y="51"/>
                  <a:pt x="106" y="53"/>
                </a:cubicBezTo>
                <a:cubicBezTo>
                  <a:pt x="109" y="55"/>
                  <a:pt x="109" y="59"/>
                  <a:pt x="106" y="62"/>
                </a:cubicBezTo>
                <a:cubicBezTo>
                  <a:pt x="49" y="119"/>
                  <a:pt x="49" y="119"/>
                  <a:pt x="49" y="119"/>
                </a:cubicBezTo>
                <a:cubicBezTo>
                  <a:pt x="44" y="124"/>
                  <a:pt x="44" y="128"/>
                  <a:pt x="46" y="130"/>
                </a:cubicBezTo>
                <a:cubicBezTo>
                  <a:pt x="47" y="131"/>
                  <a:pt x="48" y="132"/>
                  <a:pt x="50" y="132"/>
                </a:cubicBezTo>
                <a:cubicBezTo>
                  <a:pt x="52" y="131"/>
                  <a:pt x="55" y="130"/>
                  <a:pt x="58" y="127"/>
                </a:cubicBezTo>
                <a:cubicBezTo>
                  <a:pt x="139" y="46"/>
                  <a:pt x="139" y="46"/>
                  <a:pt x="139" y="46"/>
                </a:cubicBezTo>
                <a:cubicBezTo>
                  <a:pt x="145" y="40"/>
                  <a:pt x="147" y="34"/>
                  <a:pt x="145" y="27"/>
                </a:cubicBezTo>
                <a:cubicBezTo>
                  <a:pt x="144" y="21"/>
                  <a:pt x="138" y="16"/>
                  <a:pt x="132" y="14"/>
                </a:cubicBezTo>
                <a:cubicBezTo>
                  <a:pt x="126" y="13"/>
                  <a:pt x="119" y="15"/>
                  <a:pt x="114" y="20"/>
                </a:cubicBezTo>
                <a:cubicBezTo>
                  <a:pt x="89" y="45"/>
                  <a:pt x="41" y="93"/>
                  <a:pt x="29" y="105"/>
                </a:cubicBezTo>
                <a:cubicBezTo>
                  <a:pt x="13" y="121"/>
                  <a:pt x="17" y="139"/>
                  <a:pt x="27" y="150"/>
                </a:cubicBezTo>
                <a:cubicBezTo>
                  <a:pt x="37" y="160"/>
                  <a:pt x="55" y="164"/>
                  <a:pt x="71" y="148"/>
                </a:cubicBezTo>
                <a:cubicBezTo>
                  <a:pt x="156" y="63"/>
                  <a:pt x="156" y="63"/>
                  <a:pt x="156" y="63"/>
                </a:cubicBezTo>
                <a:cubicBezTo>
                  <a:pt x="159" y="60"/>
                  <a:pt x="162" y="60"/>
                  <a:pt x="165" y="63"/>
                </a:cubicBezTo>
                <a:cubicBezTo>
                  <a:pt x="167" y="65"/>
                  <a:pt x="167" y="69"/>
                  <a:pt x="165" y="71"/>
                </a:cubicBezTo>
                <a:cubicBezTo>
                  <a:pt x="80" y="156"/>
                  <a:pt x="80" y="156"/>
                  <a:pt x="80" y="156"/>
                </a:cubicBezTo>
                <a:cubicBezTo>
                  <a:pt x="70" y="166"/>
                  <a:pt x="58" y="170"/>
                  <a:pt x="48" y="170"/>
                </a:cubicBezTo>
                <a:close/>
              </a:path>
            </a:pathLst>
          </a:custGeom>
          <a:solidFill>
            <a:schemeClr val="accent3"/>
          </a:solidFill>
          <a:ln>
            <a:noFill/>
          </a:ln>
        </p:spPr>
        <p:txBody>
          <a:bodyPr vert="horz" wrap="square" lIns="126992" tIns="63496" rIns="126992" bIns="63496" numCol="1" anchor="t" anchorCtr="0" compatLnSpc="1">
            <a:prstTxWarp prst="textNoShape">
              <a:avLst/>
            </a:prstTxWarp>
          </a:bodyPr>
          <a:lstStyle/>
          <a:p>
            <a:pPr algn="ctr" fontAlgn="base">
              <a:spcBef>
                <a:spcPct val="0"/>
              </a:spcBef>
              <a:spcAft>
                <a:spcPct val="0"/>
              </a:spcAft>
              <a:defRPr/>
            </a:pPr>
            <a:endParaRPr lang="en-US" sz="3055" kern="0">
              <a:solidFill>
                <a:schemeClr val="tx1">
                  <a:lumMod val="75000"/>
                  <a:lumOff val="25000"/>
                </a:schemeClr>
              </a:solidFill>
              <a:latin typeface="Arial"/>
              <a:ea typeface="微软雅黑"/>
              <a:sym typeface="Arial"/>
            </a:endParaRPr>
          </a:p>
        </p:txBody>
      </p:sp>
      <p:grpSp>
        <p:nvGrpSpPr>
          <p:cNvPr id="93" name="组合 92"/>
          <p:cNvGrpSpPr/>
          <p:nvPr/>
        </p:nvGrpSpPr>
        <p:grpSpPr>
          <a:xfrm>
            <a:off x="5192866" y="4211145"/>
            <a:ext cx="3473560" cy="1572806"/>
            <a:chOff x="4304043" y="1286668"/>
            <a:chExt cx="3837944" cy="2757793"/>
          </a:xfrm>
          <a:effectLst>
            <a:outerShdw blurRad="381000" dist="254000" dir="8100000" algn="tr" rotWithShape="0">
              <a:prstClr val="black">
                <a:alpha val="40000"/>
              </a:prstClr>
            </a:outerShdw>
          </a:effectLst>
        </p:grpSpPr>
        <p:sp>
          <p:nvSpPr>
            <p:cNvPr id="94" name="圆角矩形 93"/>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sp>
          <p:nvSpPr>
            <p:cNvPr id="95" name="圆角矩形 94"/>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39">
                <a:solidFill>
                  <a:schemeClr val="tx1">
                    <a:lumMod val="75000"/>
                    <a:lumOff val="25000"/>
                  </a:schemeClr>
                </a:solidFill>
                <a:latin typeface="Arial"/>
                <a:ea typeface="微软雅黑"/>
                <a:sym typeface="Arial"/>
              </a:endParaRPr>
            </a:p>
          </p:txBody>
        </p:sp>
      </p:grpSp>
      <p:grpSp>
        <p:nvGrpSpPr>
          <p:cNvPr id="96" name="组合 95"/>
          <p:cNvGrpSpPr/>
          <p:nvPr/>
        </p:nvGrpSpPr>
        <p:grpSpPr>
          <a:xfrm>
            <a:off x="5402665" y="4566295"/>
            <a:ext cx="862507" cy="862506"/>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sp>
          <p:nvSpPr>
            <p:cNvPr id="98" name="椭圆 9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69951">
                <a:defRPr/>
              </a:pPr>
              <a:endParaRPr lang="zh-CN" altLang="en-US" sz="2500" kern="0">
                <a:solidFill>
                  <a:schemeClr val="tx1">
                    <a:lumMod val="75000"/>
                    <a:lumOff val="25000"/>
                  </a:schemeClr>
                </a:solidFill>
                <a:latin typeface="Arial"/>
                <a:ea typeface="微软雅黑"/>
                <a:sym typeface="Arial"/>
              </a:endParaRPr>
            </a:p>
          </p:txBody>
        </p:sp>
      </p:grpSp>
      <p:grpSp>
        <p:nvGrpSpPr>
          <p:cNvPr id="99" name="Group 41"/>
          <p:cNvGrpSpPr>
            <a:grpSpLocks/>
          </p:cNvGrpSpPr>
          <p:nvPr/>
        </p:nvGrpSpPr>
        <p:grpSpPr bwMode="auto">
          <a:xfrm>
            <a:off x="6393140" y="4622740"/>
            <a:ext cx="2025106" cy="920479"/>
            <a:chOff x="0" y="63"/>
            <a:chExt cx="2419" cy="1113"/>
          </a:xfrm>
        </p:grpSpPr>
        <p:sp>
          <p:nvSpPr>
            <p:cNvPr id="100" name="Rectangle 42"/>
            <p:cNvSpPr>
              <a:spLocks/>
            </p:cNvSpPr>
            <p:nvPr/>
          </p:nvSpPr>
          <p:spPr bwMode="auto">
            <a:xfrm>
              <a:off x="0" y="63"/>
              <a:ext cx="241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spAutoFit/>
            </a:bodyPr>
            <a:lstStyle/>
            <a:p>
              <a:pPr fontAlgn="base">
                <a:lnSpc>
                  <a:spcPct val="70000"/>
                </a:lnSpc>
                <a:spcBef>
                  <a:spcPct val="0"/>
                </a:spcBef>
                <a:spcAft>
                  <a:spcPct val="0"/>
                </a:spcAft>
              </a:pPr>
              <a:r>
                <a:rPr lang="zh-CN" altLang="en-US" sz="1667" dirty="0">
                  <a:solidFill>
                    <a:schemeClr val="tx1">
                      <a:lumMod val="75000"/>
                      <a:lumOff val="25000"/>
                    </a:schemeClr>
                  </a:solidFill>
                  <a:latin typeface="Arial"/>
                  <a:ea typeface="微软雅黑"/>
                  <a:cs typeface="Bebas Neue" charset="0"/>
                  <a:sym typeface="Arial"/>
                </a:rPr>
                <a:t>单击此处添加标题</a:t>
              </a:r>
              <a:endParaRPr lang="en-US" sz="1667" dirty="0">
                <a:solidFill>
                  <a:schemeClr val="tx1">
                    <a:lumMod val="75000"/>
                    <a:lumOff val="25000"/>
                  </a:schemeClr>
                </a:solidFill>
                <a:latin typeface="Arial"/>
                <a:ea typeface="微软雅黑"/>
                <a:cs typeface="Bebas Neue" charset="0"/>
                <a:sym typeface="Arial"/>
              </a:endParaRPr>
            </a:p>
          </p:txBody>
        </p:sp>
        <p:sp>
          <p:nvSpPr>
            <p:cNvPr id="101" name="Rectangle 43"/>
            <p:cNvSpPr>
              <a:spLocks/>
            </p:cNvSpPr>
            <p:nvPr/>
          </p:nvSpPr>
          <p:spPr bwMode="auto">
            <a:xfrm>
              <a:off x="0" y="304"/>
              <a:ext cx="2419"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spAutoFit/>
            </a:bodyPr>
            <a:lstStyle/>
            <a:p>
              <a:pPr fontAlgn="base">
                <a:lnSpc>
                  <a:spcPct val="125000"/>
                </a:lnSpc>
                <a:spcBef>
                  <a:spcPct val="0"/>
                </a:spcBef>
                <a:spcAft>
                  <a:spcPct val="0"/>
                </a:spcAft>
              </a:pPr>
              <a:r>
                <a:rPr lang="zh-CN" altLang="en-US" sz="1250">
                  <a:solidFill>
                    <a:schemeClr val="tx1">
                      <a:lumMod val="75000"/>
                      <a:lumOff val="25000"/>
                    </a:schemeClr>
                  </a:solidFill>
                  <a:latin typeface="Arial"/>
                  <a:ea typeface="微软雅黑"/>
                  <a:cs typeface="Lato Light" charset="0"/>
                  <a:sym typeface="Arial"/>
                </a:rPr>
                <a:t>请替换文字内容，修改文字内容，也可以直接复制你的内容到此。</a:t>
              </a:r>
              <a:endParaRPr lang="en-US" sz="1250" dirty="0">
                <a:solidFill>
                  <a:schemeClr val="tx1">
                    <a:lumMod val="75000"/>
                    <a:lumOff val="25000"/>
                  </a:schemeClr>
                </a:solidFill>
                <a:latin typeface="Arial"/>
                <a:ea typeface="微软雅黑"/>
                <a:cs typeface="Lato Light" charset="0"/>
                <a:sym typeface="Arial"/>
              </a:endParaRPr>
            </a:p>
          </p:txBody>
        </p:sp>
      </p:grpSp>
      <p:sp>
        <p:nvSpPr>
          <p:cNvPr id="102" name="Freeform 6"/>
          <p:cNvSpPr>
            <a:spLocks noEditPoints="1"/>
          </p:cNvSpPr>
          <p:nvPr/>
        </p:nvSpPr>
        <p:spPr bwMode="auto">
          <a:xfrm>
            <a:off x="5667026" y="4805671"/>
            <a:ext cx="378048" cy="383755"/>
          </a:xfrm>
          <a:custGeom>
            <a:avLst/>
            <a:gdLst>
              <a:gd name="T0" fmla="*/ 13 w 154"/>
              <a:gd name="T1" fmla="*/ 28 h 158"/>
              <a:gd name="T2" fmla="*/ 34 w 154"/>
              <a:gd name="T3" fmla="*/ 28 h 158"/>
              <a:gd name="T4" fmla="*/ 43 w 154"/>
              <a:gd name="T5" fmla="*/ 73 h 158"/>
              <a:gd name="T6" fmla="*/ 13 w 154"/>
              <a:gd name="T7" fmla="*/ 28 h 158"/>
              <a:gd name="T8" fmla="*/ 77 w 154"/>
              <a:gd name="T9" fmla="*/ 11 h 158"/>
              <a:gd name="T10" fmla="*/ 110 w 154"/>
              <a:gd name="T11" fmla="*/ 24 h 158"/>
              <a:gd name="T12" fmla="*/ 77 w 154"/>
              <a:gd name="T13" fmla="*/ 37 h 158"/>
              <a:gd name="T14" fmla="*/ 45 w 154"/>
              <a:gd name="T15" fmla="*/ 24 h 158"/>
              <a:gd name="T16" fmla="*/ 77 w 154"/>
              <a:gd name="T17" fmla="*/ 11 h 158"/>
              <a:gd name="T18" fmla="*/ 111 w 154"/>
              <a:gd name="T19" fmla="*/ 73 h 158"/>
              <a:gd name="T20" fmla="*/ 121 w 154"/>
              <a:gd name="T21" fmla="*/ 28 h 158"/>
              <a:gd name="T22" fmla="*/ 142 w 154"/>
              <a:gd name="T23" fmla="*/ 28 h 158"/>
              <a:gd name="T24" fmla="*/ 111 w 154"/>
              <a:gd name="T25" fmla="*/ 73 h 158"/>
              <a:gd name="T26" fmla="*/ 87 w 154"/>
              <a:gd name="T27" fmla="*/ 116 h 158"/>
              <a:gd name="T28" fmla="*/ 112 w 154"/>
              <a:gd name="T29" fmla="*/ 87 h 158"/>
              <a:gd name="T30" fmla="*/ 154 w 154"/>
              <a:gd name="T31" fmla="*/ 22 h 158"/>
              <a:gd name="T32" fmla="*/ 148 w 154"/>
              <a:gd name="T33" fmla="*/ 16 h 158"/>
              <a:gd name="T34" fmla="*/ 119 w 154"/>
              <a:gd name="T35" fmla="*/ 16 h 158"/>
              <a:gd name="T36" fmla="*/ 77 w 154"/>
              <a:gd name="T37" fmla="*/ 0 h 158"/>
              <a:gd name="T38" fmla="*/ 36 w 154"/>
              <a:gd name="T39" fmla="*/ 16 h 158"/>
              <a:gd name="T40" fmla="*/ 6 w 154"/>
              <a:gd name="T41" fmla="*/ 16 h 158"/>
              <a:gd name="T42" fmla="*/ 0 w 154"/>
              <a:gd name="T43" fmla="*/ 22 h 158"/>
              <a:gd name="T44" fmla="*/ 42 w 154"/>
              <a:gd name="T45" fmla="*/ 87 h 158"/>
              <a:gd name="T46" fmla="*/ 67 w 154"/>
              <a:gd name="T47" fmla="*/ 116 h 158"/>
              <a:gd name="T48" fmla="*/ 67 w 154"/>
              <a:gd name="T49" fmla="*/ 128 h 158"/>
              <a:gd name="T50" fmla="*/ 39 w 154"/>
              <a:gd name="T51" fmla="*/ 143 h 158"/>
              <a:gd name="T52" fmla="*/ 77 w 154"/>
              <a:gd name="T53" fmla="*/ 158 h 158"/>
              <a:gd name="T54" fmla="*/ 115 w 154"/>
              <a:gd name="T55" fmla="*/ 143 h 158"/>
              <a:gd name="T56" fmla="*/ 87 w 154"/>
              <a:gd name="T57" fmla="*/ 128 h 158"/>
              <a:gd name="T58" fmla="*/ 87 w 154"/>
              <a:gd name="T59" fmla="*/ 1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58">
                <a:moveTo>
                  <a:pt x="13" y="28"/>
                </a:moveTo>
                <a:cubicBezTo>
                  <a:pt x="34" y="28"/>
                  <a:pt x="34" y="28"/>
                  <a:pt x="34" y="28"/>
                </a:cubicBezTo>
                <a:cubicBezTo>
                  <a:pt x="35" y="49"/>
                  <a:pt x="39" y="63"/>
                  <a:pt x="43" y="73"/>
                </a:cubicBezTo>
                <a:cubicBezTo>
                  <a:pt x="28" y="63"/>
                  <a:pt x="15" y="51"/>
                  <a:pt x="13" y="28"/>
                </a:cubicBezTo>
                <a:close/>
                <a:moveTo>
                  <a:pt x="77" y="11"/>
                </a:moveTo>
                <a:cubicBezTo>
                  <a:pt x="101" y="11"/>
                  <a:pt x="110" y="20"/>
                  <a:pt x="110" y="24"/>
                </a:cubicBezTo>
                <a:cubicBezTo>
                  <a:pt x="110" y="27"/>
                  <a:pt x="101" y="37"/>
                  <a:pt x="77" y="37"/>
                </a:cubicBezTo>
                <a:cubicBezTo>
                  <a:pt x="54" y="37"/>
                  <a:pt x="45" y="27"/>
                  <a:pt x="45" y="24"/>
                </a:cubicBezTo>
                <a:cubicBezTo>
                  <a:pt x="45" y="20"/>
                  <a:pt x="54" y="11"/>
                  <a:pt x="77" y="11"/>
                </a:cubicBezTo>
                <a:close/>
                <a:moveTo>
                  <a:pt x="111" y="73"/>
                </a:moveTo>
                <a:cubicBezTo>
                  <a:pt x="116" y="63"/>
                  <a:pt x="120" y="49"/>
                  <a:pt x="121" y="28"/>
                </a:cubicBezTo>
                <a:cubicBezTo>
                  <a:pt x="142" y="28"/>
                  <a:pt x="142" y="28"/>
                  <a:pt x="142" y="28"/>
                </a:cubicBezTo>
                <a:cubicBezTo>
                  <a:pt x="140" y="51"/>
                  <a:pt x="126" y="63"/>
                  <a:pt x="111" y="73"/>
                </a:cubicBezTo>
                <a:close/>
                <a:moveTo>
                  <a:pt x="87" y="116"/>
                </a:moveTo>
                <a:cubicBezTo>
                  <a:pt x="87" y="104"/>
                  <a:pt x="97" y="97"/>
                  <a:pt x="112" y="87"/>
                </a:cubicBezTo>
                <a:cubicBezTo>
                  <a:pt x="131" y="74"/>
                  <a:pt x="154" y="59"/>
                  <a:pt x="154" y="22"/>
                </a:cubicBezTo>
                <a:cubicBezTo>
                  <a:pt x="154" y="19"/>
                  <a:pt x="152" y="16"/>
                  <a:pt x="148" y="16"/>
                </a:cubicBezTo>
                <a:cubicBezTo>
                  <a:pt x="119" y="16"/>
                  <a:pt x="119" y="16"/>
                  <a:pt x="119" y="16"/>
                </a:cubicBezTo>
                <a:cubicBezTo>
                  <a:pt x="115" y="8"/>
                  <a:pt x="102" y="0"/>
                  <a:pt x="77" y="0"/>
                </a:cubicBezTo>
                <a:cubicBezTo>
                  <a:pt x="52" y="0"/>
                  <a:pt x="40" y="8"/>
                  <a:pt x="36" y="16"/>
                </a:cubicBezTo>
                <a:cubicBezTo>
                  <a:pt x="6" y="16"/>
                  <a:pt x="6" y="16"/>
                  <a:pt x="6" y="16"/>
                </a:cubicBezTo>
                <a:cubicBezTo>
                  <a:pt x="3" y="16"/>
                  <a:pt x="0" y="19"/>
                  <a:pt x="0" y="22"/>
                </a:cubicBezTo>
                <a:cubicBezTo>
                  <a:pt x="0" y="59"/>
                  <a:pt x="24" y="74"/>
                  <a:pt x="42" y="87"/>
                </a:cubicBezTo>
                <a:cubicBezTo>
                  <a:pt x="58" y="97"/>
                  <a:pt x="67" y="104"/>
                  <a:pt x="67" y="116"/>
                </a:cubicBezTo>
                <a:cubicBezTo>
                  <a:pt x="67" y="128"/>
                  <a:pt x="67" y="128"/>
                  <a:pt x="67" y="128"/>
                </a:cubicBezTo>
                <a:cubicBezTo>
                  <a:pt x="51" y="129"/>
                  <a:pt x="39" y="135"/>
                  <a:pt x="39" y="143"/>
                </a:cubicBezTo>
                <a:cubicBezTo>
                  <a:pt x="39" y="151"/>
                  <a:pt x="56" y="158"/>
                  <a:pt x="77" y="158"/>
                </a:cubicBezTo>
                <a:cubicBezTo>
                  <a:pt x="98" y="158"/>
                  <a:pt x="115" y="151"/>
                  <a:pt x="115" y="143"/>
                </a:cubicBezTo>
                <a:cubicBezTo>
                  <a:pt x="115" y="135"/>
                  <a:pt x="104" y="129"/>
                  <a:pt x="87" y="128"/>
                </a:cubicBezTo>
                <a:cubicBezTo>
                  <a:pt x="87" y="116"/>
                  <a:pt x="87" y="116"/>
                  <a:pt x="87" y="116"/>
                </a:cubicBezTo>
                <a:close/>
              </a:path>
            </a:pathLst>
          </a:custGeom>
          <a:solidFill>
            <a:schemeClr val="accent4"/>
          </a:solidFill>
          <a:ln>
            <a:noFill/>
          </a:ln>
        </p:spPr>
        <p:txBody>
          <a:bodyPr vert="horz" wrap="square" lIns="126992" tIns="63496" rIns="126992" bIns="63496" numCol="1" anchor="t" anchorCtr="0" compatLnSpc="1">
            <a:prstTxWarp prst="textNoShape">
              <a:avLst/>
            </a:prstTxWarp>
          </a:bodyPr>
          <a:lstStyle/>
          <a:p>
            <a:pPr algn="ctr" fontAlgn="base">
              <a:spcBef>
                <a:spcPct val="0"/>
              </a:spcBef>
              <a:spcAft>
                <a:spcPct val="0"/>
              </a:spcAft>
              <a:defRPr/>
            </a:pPr>
            <a:endParaRPr lang="en-US" sz="3055" kern="0">
              <a:solidFill>
                <a:schemeClr val="tx1">
                  <a:lumMod val="75000"/>
                  <a:lumOff val="25000"/>
                </a:schemeClr>
              </a:solidFill>
              <a:latin typeface="Arial"/>
              <a:ea typeface="微软雅黑"/>
              <a:sym typeface="Arial"/>
            </a:endParaRPr>
          </a:p>
        </p:txBody>
      </p:sp>
      <p:sp>
        <p:nvSpPr>
          <p:cNvPr id="44" name="矩形 43"/>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45" name="矩形 44"/>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46"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47"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48" name="矩形 47"/>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617691921"/>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5000" fill="hold" grpId="0" nodeType="afterEffect" p14:presetBounceEnd="52000">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14:bounceEnd="52000">
                                          <p:cBhvr additive="base">
                                            <p:cTn id="7" dur="2000" fill="hold"/>
                                            <p:tgtEl>
                                              <p:spTgt spid="64"/>
                                            </p:tgtEl>
                                            <p:attrNameLst>
                                              <p:attrName>ppt_x</p:attrName>
                                            </p:attrNameLst>
                                          </p:cBhvr>
                                          <p:tavLst>
                                            <p:tav tm="0">
                                              <p:val>
                                                <p:strVal val="#ppt_x"/>
                                              </p:val>
                                            </p:tav>
                                            <p:tav tm="100000">
                                              <p:val>
                                                <p:strVal val="#ppt_x"/>
                                              </p:val>
                                            </p:tav>
                                          </p:tavLst>
                                        </p:anim>
                                        <p:anim calcmode="lin" valueType="num" p14:bounceEnd="52000">
                                          <p:cBhvr additive="base">
                                            <p:cTn id="8" dur="2000" fill="hold"/>
                                            <p:tgtEl>
                                              <p:spTgt spid="64"/>
                                            </p:tgtEl>
                                            <p:attrNameLst>
                                              <p:attrName>ppt_y</p:attrName>
                                            </p:attrNameLst>
                                          </p:cBhvr>
                                          <p:tavLst>
                                            <p:tav tm="0">
                                              <p:val>
                                                <p:strVal val="1+#ppt_h/2"/>
                                              </p:val>
                                            </p:tav>
                                            <p:tav tm="100000">
                                              <p:val>
                                                <p:strVal val="#ppt_y"/>
                                              </p:val>
                                            </p:tav>
                                          </p:tavLst>
                                        </p:anim>
                                      </p:childTnLst>
                                    </p:cTn>
                                  </p:par>
                                  <p:par>
                                    <p:cTn id="9" presetID="2" presetClass="entr" presetSubtype="1" accel="55000" fill="hold" grpId="0" nodeType="withEffect" p14:presetBounceEnd="52000">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14:bounceEnd="52000">
                                          <p:cBhvr additive="base">
                                            <p:cTn id="11" dur="2000" fill="hold"/>
                                            <p:tgtEl>
                                              <p:spTgt spid="65"/>
                                            </p:tgtEl>
                                            <p:attrNameLst>
                                              <p:attrName>ppt_x</p:attrName>
                                            </p:attrNameLst>
                                          </p:cBhvr>
                                          <p:tavLst>
                                            <p:tav tm="0">
                                              <p:val>
                                                <p:strVal val="#ppt_x"/>
                                              </p:val>
                                            </p:tav>
                                            <p:tav tm="100000">
                                              <p:val>
                                                <p:strVal val="#ppt_x"/>
                                              </p:val>
                                            </p:tav>
                                          </p:tavLst>
                                        </p:anim>
                                        <p:anim calcmode="lin" valueType="num" p14:bounceEnd="52000">
                                          <p:cBhvr additive="base">
                                            <p:cTn id="12" dur="2000" fill="hold"/>
                                            <p:tgtEl>
                                              <p:spTgt spid="65"/>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p:cTn id="16" dur="500" fill="hold"/>
                                            <p:tgtEl>
                                              <p:spTgt spid="66"/>
                                            </p:tgtEl>
                                            <p:attrNameLst>
                                              <p:attrName>ppt_w</p:attrName>
                                            </p:attrNameLst>
                                          </p:cBhvr>
                                          <p:tavLst>
                                            <p:tav tm="0">
                                              <p:val>
                                                <p:fltVal val="0"/>
                                              </p:val>
                                            </p:tav>
                                            <p:tav tm="100000">
                                              <p:val>
                                                <p:strVal val="#ppt_w"/>
                                              </p:val>
                                            </p:tav>
                                          </p:tavLst>
                                        </p:anim>
                                        <p:anim calcmode="lin" valueType="num">
                                          <p:cBhvr>
                                            <p:cTn id="17" dur="500" fill="hold"/>
                                            <p:tgtEl>
                                              <p:spTgt spid="66"/>
                                            </p:tgtEl>
                                            <p:attrNameLst>
                                              <p:attrName>ppt_h</p:attrName>
                                            </p:attrNameLst>
                                          </p:cBhvr>
                                          <p:tavLst>
                                            <p:tav tm="0">
                                              <p:val>
                                                <p:fltVal val="0"/>
                                              </p:val>
                                            </p:tav>
                                            <p:tav tm="100000">
                                              <p:val>
                                                <p:strVal val="#ppt_h"/>
                                              </p:val>
                                            </p:tav>
                                          </p:tavLst>
                                        </p:anim>
                                        <p:animEffect transition="in" filter="fade">
                                          <p:cBhvr>
                                            <p:cTn id="18" dur="500"/>
                                            <p:tgtEl>
                                              <p:spTgt spid="66"/>
                                            </p:tgtEl>
                                          </p:cBhvr>
                                        </p:animEffect>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anim calcmode="lin" valueType="num">
                                          <p:cBhvr>
                                            <p:cTn id="23" dur="500" fill="hold"/>
                                            <p:tgtEl>
                                              <p:spTgt spid="72"/>
                                            </p:tgtEl>
                                            <p:attrNameLst>
                                              <p:attrName>ppt_x</p:attrName>
                                            </p:attrNameLst>
                                          </p:cBhvr>
                                          <p:tavLst>
                                            <p:tav tm="0">
                                              <p:val>
                                                <p:strVal val="#ppt_x"/>
                                              </p:val>
                                            </p:tav>
                                            <p:tav tm="100000">
                                              <p:val>
                                                <p:strVal val="#ppt_x"/>
                                              </p:val>
                                            </p:tav>
                                          </p:tavLst>
                                        </p:anim>
                                        <p:anim calcmode="lin" valueType="num">
                                          <p:cBhvr>
                                            <p:cTn id="24" dur="500" fill="hold"/>
                                            <p:tgtEl>
                                              <p:spTgt spid="72"/>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2"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right)">
                                          <p:cBhvr>
                                            <p:cTn id="28" dur="500"/>
                                            <p:tgtEl>
                                              <p:spTgt spid="61"/>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par>
                              <p:cTn id="33" fill="hold">
                                <p:stCondLst>
                                  <p:cond delay="4000"/>
                                </p:stCondLst>
                                <p:childTnLst>
                                  <p:par>
                                    <p:cTn id="34" presetID="53" presetClass="entr" presetSubtype="16" fill="hold" nodeType="afterEffect">
                                      <p:stCondLst>
                                        <p:cond delay="0"/>
                                      </p:stCondLst>
                                      <p:childTnLst>
                                        <p:set>
                                          <p:cBhvr>
                                            <p:cTn id="35" dur="1" fill="hold">
                                              <p:stCondLst>
                                                <p:cond delay="0"/>
                                              </p:stCondLst>
                                            </p:cTn>
                                            <p:tgtEl>
                                              <p:spTgt spid="76"/>
                                            </p:tgtEl>
                                            <p:attrNameLst>
                                              <p:attrName>style.visibility</p:attrName>
                                            </p:attrNameLst>
                                          </p:cBhvr>
                                          <p:to>
                                            <p:strVal val="visible"/>
                                          </p:to>
                                        </p:set>
                                        <p:anim calcmode="lin" valueType="num">
                                          <p:cBhvr>
                                            <p:cTn id="36" dur="500" fill="hold"/>
                                            <p:tgtEl>
                                              <p:spTgt spid="76"/>
                                            </p:tgtEl>
                                            <p:attrNameLst>
                                              <p:attrName>ppt_w</p:attrName>
                                            </p:attrNameLst>
                                          </p:cBhvr>
                                          <p:tavLst>
                                            <p:tav tm="0">
                                              <p:val>
                                                <p:fltVal val="0"/>
                                              </p:val>
                                            </p:tav>
                                            <p:tav tm="100000">
                                              <p:val>
                                                <p:strVal val="#ppt_w"/>
                                              </p:val>
                                            </p:tav>
                                          </p:tavLst>
                                        </p:anim>
                                        <p:anim calcmode="lin" valueType="num">
                                          <p:cBhvr>
                                            <p:cTn id="37" dur="500" fill="hold"/>
                                            <p:tgtEl>
                                              <p:spTgt spid="76"/>
                                            </p:tgtEl>
                                            <p:attrNameLst>
                                              <p:attrName>ppt_h</p:attrName>
                                            </p:attrNameLst>
                                          </p:cBhvr>
                                          <p:tavLst>
                                            <p:tav tm="0">
                                              <p:val>
                                                <p:fltVal val="0"/>
                                              </p:val>
                                            </p:tav>
                                            <p:tav tm="100000">
                                              <p:val>
                                                <p:strVal val="#ppt_h"/>
                                              </p:val>
                                            </p:tav>
                                          </p:tavLst>
                                        </p:anim>
                                        <p:animEffect transition="in" filter="fade">
                                          <p:cBhvr>
                                            <p:cTn id="38" dur="500"/>
                                            <p:tgtEl>
                                              <p:spTgt spid="76"/>
                                            </p:tgtEl>
                                          </p:cBhvr>
                                        </p:animEffect>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anim calcmode="lin" valueType="num">
                                          <p:cBhvr>
                                            <p:cTn id="43" dur="500" fill="hold"/>
                                            <p:tgtEl>
                                              <p:spTgt spid="82"/>
                                            </p:tgtEl>
                                            <p:attrNameLst>
                                              <p:attrName>ppt_x</p:attrName>
                                            </p:attrNameLst>
                                          </p:cBhvr>
                                          <p:tavLst>
                                            <p:tav tm="0">
                                              <p:val>
                                                <p:strVal val="#ppt_x"/>
                                              </p:val>
                                            </p:tav>
                                            <p:tav tm="100000">
                                              <p:val>
                                                <p:strVal val="#ppt_x"/>
                                              </p:val>
                                            </p:tav>
                                          </p:tavLst>
                                        </p:anim>
                                        <p:anim calcmode="lin" valueType="num">
                                          <p:cBhvr>
                                            <p:cTn id="44" dur="500" fill="hold"/>
                                            <p:tgtEl>
                                              <p:spTgt spid="82"/>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22" presetClass="entr" presetSubtype="2" fill="hold"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right)">
                                          <p:cBhvr>
                                            <p:cTn id="48" dur="500"/>
                                            <p:tgtEl>
                                              <p:spTgt spid="73"/>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500"/>
                                            <p:tgtEl>
                                              <p:spTgt spid="79"/>
                                            </p:tgtEl>
                                          </p:cBhvr>
                                        </p:animEffect>
                                      </p:childTnLst>
                                    </p:cTn>
                                  </p:par>
                                </p:childTnLst>
                              </p:cTn>
                            </p:par>
                            <p:par>
                              <p:cTn id="53" fill="hold">
                                <p:stCondLst>
                                  <p:cond delay="6000"/>
                                </p:stCondLst>
                                <p:childTnLst>
                                  <p:par>
                                    <p:cTn id="54" presetID="53" presetClass="entr" presetSubtype="16"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 calcmode="lin" valueType="num">
                                          <p:cBhvr>
                                            <p:cTn id="56" dur="500" fill="hold"/>
                                            <p:tgtEl>
                                              <p:spTgt spid="86"/>
                                            </p:tgtEl>
                                            <p:attrNameLst>
                                              <p:attrName>ppt_w</p:attrName>
                                            </p:attrNameLst>
                                          </p:cBhvr>
                                          <p:tavLst>
                                            <p:tav tm="0">
                                              <p:val>
                                                <p:fltVal val="0"/>
                                              </p:val>
                                            </p:tav>
                                            <p:tav tm="100000">
                                              <p:val>
                                                <p:strVal val="#ppt_w"/>
                                              </p:val>
                                            </p:tav>
                                          </p:tavLst>
                                        </p:anim>
                                        <p:anim calcmode="lin" valueType="num">
                                          <p:cBhvr>
                                            <p:cTn id="57" dur="500" fill="hold"/>
                                            <p:tgtEl>
                                              <p:spTgt spid="86"/>
                                            </p:tgtEl>
                                            <p:attrNameLst>
                                              <p:attrName>ppt_h</p:attrName>
                                            </p:attrNameLst>
                                          </p:cBhvr>
                                          <p:tavLst>
                                            <p:tav tm="0">
                                              <p:val>
                                                <p:fltVal val="0"/>
                                              </p:val>
                                            </p:tav>
                                            <p:tav tm="100000">
                                              <p:val>
                                                <p:strVal val="#ppt_h"/>
                                              </p:val>
                                            </p:tav>
                                          </p:tavLst>
                                        </p:anim>
                                        <p:animEffect transition="in" filter="fade">
                                          <p:cBhvr>
                                            <p:cTn id="58" dur="500"/>
                                            <p:tgtEl>
                                              <p:spTgt spid="86"/>
                                            </p:tgtEl>
                                          </p:cBhvr>
                                        </p:animEffect>
                                      </p:childTnLst>
                                    </p:cTn>
                                  </p:par>
                                </p:childTnLst>
                              </p:cTn>
                            </p:par>
                            <p:par>
                              <p:cTn id="59" fill="hold">
                                <p:stCondLst>
                                  <p:cond delay="6500"/>
                                </p:stCondLst>
                                <p:childTnLst>
                                  <p:par>
                                    <p:cTn id="60" presetID="42" presetClass="entr" presetSubtype="0" fill="hold" grpId="0"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anim calcmode="lin" valueType="num">
                                          <p:cBhvr>
                                            <p:cTn id="63" dur="500" fill="hold"/>
                                            <p:tgtEl>
                                              <p:spTgt spid="92"/>
                                            </p:tgtEl>
                                            <p:attrNameLst>
                                              <p:attrName>ppt_x</p:attrName>
                                            </p:attrNameLst>
                                          </p:cBhvr>
                                          <p:tavLst>
                                            <p:tav tm="0">
                                              <p:val>
                                                <p:strVal val="#ppt_x"/>
                                              </p:val>
                                            </p:tav>
                                            <p:tav tm="100000">
                                              <p:val>
                                                <p:strVal val="#ppt_x"/>
                                              </p:val>
                                            </p:tav>
                                          </p:tavLst>
                                        </p:anim>
                                        <p:anim calcmode="lin" valueType="num">
                                          <p:cBhvr>
                                            <p:cTn id="64" dur="500" fill="hold"/>
                                            <p:tgtEl>
                                              <p:spTgt spid="92"/>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22" presetClass="entr" presetSubtype="2"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ipe(right)">
                                          <p:cBhvr>
                                            <p:cTn id="68" dur="500"/>
                                            <p:tgtEl>
                                              <p:spTgt spid="83"/>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left)">
                                          <p:cBhvr>
                                            <p:cTn id="72" dur="500"/>
                                            <p:tgtEl>
                                              <p:spTgt spid="89"/>
                                            </p:tgtEl>
                                          </p:cBhvr>
                                        </p:animEffect>
                                      </p:childTnLst>
                                    </p:cTn>
                                  </p:par>
                                </p:childTnLst>
                              </p:cTn>
                            </p:par>
                            <p:par>
                              <p:cTn id="73" fill="hold">
                                <p:stCondLst>
                                  <p:cond delay="8000"/>
                                </p:stCondLst>
                                <p:childTnLst>
                                  <p:par>
                                    <p:cTn id="74" presetID="53" presetClass="entr" presetSubtype="16" fill="hold" nodeType="afterEffect">
                                      <p:stCondLst>
                                        <p:cond delay="0"/>
                                      </p:stCondLst>
                                      <p:childTnLst>
                                        <p:set>
                                          <p:cBhvr>
                                            <p:cTn id="75" dur="1" fill="hold">
                                              <p:stCondLst>
                                                <p:cond delay="0"/>
                                              </p:stCondLst>
                                            </p:cTn>
                                            <p:tgtEl>
                                              <p:spTgt spid="96"/>
                                            </p:tgtEl>
                                            <p:attrNameLst>
                                              <p:attrName>style.visibility</p:attrName>
                                            </p:attrNameLst>
                                          </p:cBhvr>
                                          <p:to>
                                            <p:strVal val="visible"/>
                                          </p:to>
                                        </p:set>
                                        <p:anim calcmode="lin" valueType="num">
                                          <p:cBhvr>
                                            <p:cTn id="76" dur="500" fill="hold"/>
                                            <p:tgtEl>
                                              <p:spTgt spid="96"/>
                                            </p:tgtEl>
                                            <p:attrNameLst>
                                              <p:attrName>ppt_w</p:attrName>
                                            </p:attrNameLst>
                                          </p:cBhvr>
                                          <p:tavLst>
                                            <p:tav tm="0">
                                              <p:val>
                                                <p:fltVal val="0"/>
                                              </p:val>
                                            </p:tav>
                                            <p:tav tm="100000">
                                              <p:val>
                                                <p:strVal val="#ppt_w"/>
                                              </p:val>
                                            </p:tav>
                                          </p:tavLst>
                                        </p:anim>
                                        <p:anim calcmode="lin" valueType="num">
                                          <p:cBhvr>
                                            <p:cTn id="77" dur="500" fill="hold"/>
                                            <p:tgtEl>
                                              <p:spTgt spid="96"/>
                                            </p:tgtEl>
                                            <p:attrNameLst>
                                              <p:attrName>ppt_h</p:attrName>
                                            </p:attrNameLst>
                                          </p:cBhvr>
                                          <p:tavLst>
                                            <p:tav tm="0">
                                              <p:val>
                                                <p:fltVal val="0"/>
                                              </p:val>
                                            </p:tav>
                                            <p:tav tm="100000">
                                              <p:val>
                                                <p:strVal val="#ppt_h"/>
                                              </p:val>
                                            </p:tav>
                                          </p:tavLst>
                                        </p:anim>
                                        <p:animEffect transition="in" filter="fade">
                                          <p:cBhvr>
                                            <p:cTn id="78" dur="500"/>
                                            <p:tgtEl>
                                              <p:spTgt spid="96"/>
                                            </p:tgtEl>
                                          </p:cBhvr>
                                        </p:animEffect>
                                      </p:childTnLst>
                                    </p:cTn>
                                  </p:par>
                                </p:childTnLst>
                              </p:cTn>
                            </p:par>
                            <p:par>
                              <p:cTn id="79" fill="hold">
                                <p:stCondLst>
                                  <p:cond delay="8500"/>
                                </p:stCondLst>
                                <p:childTnLst>
                                  <p:par>
                                    <p:cTn id="80" presetID="42" presetClass="entr" presetSubtype="0" fill="hold" grpId="0" nodeType="after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fade">
                                          <p:cBhvr>
                                            <p:cTn id="82" dur="500"/>
                                            <p:tgtEl>
                                              <p:spTgt spid="102"/>
                                            </p:tgtEl>
                                          </p:cBhvr>
                                        </p:animEffect>
                                        <p:anim calcmode="lin" valueType="num">
                                          <p:cBhvr>
                                            <p:cTn id="83" dur="500" fill="hold"/>
                                            <p:tgtEl>
                                              <p:spTgt spid="102"/>
                                            </p:tgtEl>
                                            <p:attrNameLst>
                                              <p:attrName>ppt_x</p:attrName>
                                            </p:attrNameLst>
                                          </p:cBhvr>
                                          <p:tavLst>
                                            <p:tav tm="0">
                                              <p:val>
                                                <p:strVal val="#ppt_x"/>
                                              </p:val>
                                            </p:tav>
                                            <p:tav tm="100000">
                                              <p:val>
                                                <p:strVal val="#ppt_x"/>
                                              </p:val>
                                            </p:tav>
                                          </p:tavLst>
                                        </p:anim>
                                        <p:anim calcmode="lin" valueType="num">
                                          <p:cBhvr>
                                            <p:cTn id="84" dur="500" fill="hold"/>
                                            <p:tgtEl>
                                              <p:spTgt spid="10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22" presetClass="entr" presetSubtype="2" fill="hold"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right)">
                                          <p:cBhvr>
                                            <p:cTn id="88" dur="500"/>
                                            <p:tgtEl>
                                              <p:spTgt spid="93"/>
                                            </p:tgtEl>
                                          </p:cBhvr>
                                        </p:animEffect>
                                      </p:childTnLst>
                                    </p:cTn>
                                  </p:par>
                                </p:childTnLst>
                              </p:cTn>
                            </p:par>
                            <p:par>
                              <p:cTn id="89" fill="hold">
                                <p:stCondLst>
                                  <p:cond delay="9500"/>
                                </p:stCondLst>
                                <p:childTnLst>
                                  <p:par>
                                    <p:cTn id="90" presetID="22" presetClass="entr" presetSubtype="8" fill="hold" nodeType="after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wipe(left)">
                                          <p:cBhvr>
                                            <p:cTn id="9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72" grpId="0" animBg="1"/>
          <p:bldP spid="82" grpId="0" animBg="1"/>
          <p:bldP spid="92" grpId="0" animBg="1"/>
          <p:bldP spid="10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500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2000" fill="hold"/>
                                            <p:tgtEl>
                                              <p:spTgt spid="64"/>
                                            </p:tgtEl>
                                            <p:attrNameLst>
                                              <p:attrName>ppt_x</p:attrName>
                                            </p:attrNameLst>
                                          </p:cBhvr>
                                          <p:tavLst>
                                            <p:tav tm="0">
                                              <p:val>
                                                <p:strVal val="#ppt_x"/>
                                              </p:val>
                                            </p:tav>
                                            <p:tav tm="100000">
                                              <p:val>
                                                <p:strVal val="#ppt_x"/>
                                              </p:val>
                                            </p:tav>
                                          </p:tavLst>
                                        </p:anim>
                                        <p:anim calcmode="lin" valueType="num">
                                          <p:cBhvr additive="base">
                                            <p:cTn id="8" dur="2000" fill="hold"/>
                                            <p:tgtEl>
                                              <p:spTgt spid="64"/>
                                            </p:tgtEl>
                                            <p:attrNameLst>
                                              <p:attrName>ppt_y</p:attrName>
                                            </p:attrNameLst>
                                          </p:cBhvr>
                                          <p:tavLst>
                                            <p:tav tm="0">
                                              <p:val>
                                                <p:strVal val="1+#ppt_h/2"/>
                                              </p:val>
                                            </p:tav>
                                            <p:tav tm="100000">
                                              <p:val>
                                                <p:strVal val="#ppt_y"/>
                                              </p:val>
                                            </p:tav>
                                          </p:tavLst>
                                        </p:anim>
                                      </p:childTnLst>
                                    </p:cTn>
                                  </p:par>
                                  <p:par>
                                    <p:cTn id="9" presetID="2" presetClass="entr" presetSubtype="1" accel="5500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2000" fill="hold"/>
                                            <p:tgtEl>
                                              <p:spTgt spid="65"/>
                                            </p:tgtEl>
                                            <p:attrNameLst>
                                              <p:attrName>ppt_x</p:attrName>
                                            </p:attrNameLst>
                                          </p:cBhvr>
                                          <p:tavLst>
                                            <p:tav tm="0">
                                              <p:val>
                                                <p:strVal val="#ppt_x"/>
                                              </p:val>
                                            </p:tav>
                                            <p:tav tm="100000">
                                              <p:val>
                                                <p:strVal val="#ppt_x"/>
                                              </p:val>
                                            </p:tav>
                                          </p:tavLst>
                                        </p:anim>
                                        <p:anim calcmode="lin" valueType="num">
                                          <p:cBhvr additive="base">
                                            <p:cTn id="12" dur="2000" fill="hold"/>
                                            <p:tgtEl>
                                              <p:spTgt spid="65"/>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53" presetClass="entr" presetSubtype="16" fill="hold" nodeType="afterEffect">
                                      <p:stCondLst>
                                        <p:cond delay="0"/>
                                      </p:stCondLst>
                                      <p:childTnLst>
                                        <p:set>
                                          <p:cBhvr>
                                            <p:cTn id="15" dur="1" fill="hold">
                                              <p:stCondLst>
                                                <p:cond delay="0"/>
                                              </p:stCondLst>
                                            </p:cTn>
                                            <p:tgtEl>
                                              <p:spTgt spid="66"/>
                                            </p:tgtEl>
                                            <p:attrNameLst>
                                              <p:attrName>style.visibility</p:attrName>
                                            </p:attrNameLst>
                                          </p:cBhvr>
                                          <p:to>
                                            <p:strVal val="visible"/>
                                          </p:to>
                                        </p:set>
                                        <p:anim calcmode="lin" valueType="num">
                                          <p:cBhvr>
                                            <p:cTn id="16" dur="500" fill="hold"/>
                                            <p:tgtEl>
                                              <p:spTgt spid="66"/>
                                            </p:tgtEl>
                                            <p:attrNameLst>
                                              <p:attrName>ppt_w</p:attrName>
                                            </p:attrNameLst>
                                          </p:cBhvr>
                                          <p:tavLst>
                                            <p:tav tm="0">
                                              <p:val>
                                                <p:fltVal val="0"/>
                                              </p:val>
                                            </p:tav>
                                            <p:tav tm="100000">
                                              <p:val>
                                                <p:strVal val="#ppt_w"/>
                                              </p:val>
                                            </p:tav>
                                          </p:tavLst>
                                        </p:anim>
                                        <p:anim calcmode="lin" valueType="num">
                                          <p:cBhvr>
                                            <p:cTn id="17" dur="500" fill="hold"/>
                                            <p:tgtEl>
                                              <p:spTgt spid="66"/>
                                            </p:tgtEl>
                                            <p:attrNameLst>
                                              <p:attrName>ppt_h</p:attrName>
                                            </p:attrNameLst>
                                          </p:cBhvr>
                                          <p:tavLst>
                                            <p:tav tm="0">
                                              <p:val>
                                                <p:fltVal val="0"/>
                                              </p:val>
                                            </p:tav>
                                            <p:tav tm="100000">
                                              <p:val>
                                                <p:strVal val="#ppt_h"/>
                                              </p:val>
                                            </p:tav>
                                          </p:tavLst>
                                        </p:anim>
                                        <p:animEffect transition="in" filter="fade">
                                          <p:cBhvr>
                                            <p:cTn id="18" dur="500"/>
                                            <p:tgtEl>
                                              <p:spTgt spid="66"/>
                                            </p:tgtEl>
                                          </p:cBhvr>
                                        </p:animEffect>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anim calcmode="lin" valueType="num">
                                          <p:cBhvr>
                                            <p:cTn id="23" dur="500" fill="hold"/>
                                            <p:tgtEl>
                                              <p:spTgt spid="72"/>
                                            </p:tgtEl>
                                            <p:attrNameLst>
                                              <p:attrName>ppt_x</p:attrName>
                                            </p:attrNameLst>
                                          </p:cBhvr>
                                          <p:tavLst>
                                            <p:tav tm="0">
                                              <p:val>
                                                <p:strVal val="#ppt_x"/>
                                              </p:val>
                                            </p:tav>
                                            <p:tav tm="100000">
                                              <p:val>
                                                <p:strVal val="#ppt_x"/>
                                              </p:val>
                                            </p:tav>
                                          </p:tavLst>
                                        </p:anim>
                                        <p:anim calcmode="lin" valueType="num">
                                          <p:cBhvr>
                                            <p:cTn id="24" dur="500" fill="hold"/>
                                            <p:tgtEl>
                                              <p:spTgt spid="72"/>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22" presetClass="entr" presetSubtype="2" fill="hold" nodeType="after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wipe(right)">
                                          <p:cBhvr>
                                            <p:cTn id="28" dur="500"/>
                                            <p:tgtEl>
                                              <p:spTgt spid="61"/>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par>
                              <p:cTn id="33" fill="hold">
                                <p:stCondLst>
                                  <p:cond delay="4000"/>
                                </p:stCondLst>
                                <p:childTnLst>
                                  <p:par>
                                    <p:cTn id="34" presetID="53" presetClass="entr" presetSubtype="16" fill="hold" nodeType="afterEffect">
                                      <p:stCondLst>
                                        <p:cond delay="0"/>
                                      </p:stCondLst>
                                      <p:childTnLst>
                                        <p:set>
                                          <p:cBhvr>
                                            <p:cTn id="35" dur="1" fill="hold">
                                              <p:stCondLst>
                                                <p:cond delay="0"/>
                                              </p:stCondLst>
                                            </p:cTn>
                                            <p:tgtEl>
                                              <p:spTgt spid="76"/>
                                            </p:tgtEl>
                                            <p:attrNameLst>
                                              <p:attrName>style.visibility</p:attrName>
                                            </p:attrNameLst>
                                          </p:cBhvr>
                                          <p:to>
                                            <p:strVal val="visible"/>
                                          </p:to>
                                        </p:set>
                                        <p:anim calcmode="lin" valueType="num">
                                          <p:cBhvr>
                                            <p:cTn id="36" dur="500" fill="hold"/>
                                            <p:tgtEl>
                                              <p:spTgt spid="76"/>
                                            </p:tgtEl>
                                            <p:attrNameLst>
                                              <p:attrName>ppt_w</p:attrName>
                                            </p:attrNameLst>
                                          </p:cBhvr>
                                          <p:tavLst>
                                            <p:tav tm="0">
                                              <p:val>
                                                <p:fltVal val="0"/>
                                              </p:val>
                                            </p:tav>
                                            <p:tav tm="100000">
                                              <p:val>
                                                <p:strVal val="#ppt_w"/>
                                              </p:val>
                                            </p:tav>
                                          </p:tavLst>
                                        </p:anim>
                                        <p:anim calcmode="lin" valueType="num">
                                          <p:cBhvr>
                                            <p:cTn id="37" dur="500" fill="hold"/>
                                            <p:tgtEl>
                                              <p:spTgt spid="76"/>
                                            </p:tgtEl>
                                            <p:attrNameLst>
                                              <p:attrName>ppt_h</p:attrName>
                                            </p:attrNameLst>
                                          </p:cBhvr>
                                          <p:tavLst>
                                            <p:tav tm="0">
                                              <p:val>
                                                <p:fltVal val="0"/>
                                              </p:val>
                                            </p:tav>
                                            <p:tav tm="100000">
                                              <p:val>
                                                <p:strVal val="#ppt_h"/>
                                              </p:val>
                                            </p:tav>
                                          </p:tavLst>
                                        </p:anim>
                                        <p:animEffect transition="in" filter="fade">
                                          <p:cBhvr>
                                            <p:cTn id="38" dur="500"/>
                                            <p:tgtEl>
                                              <p:spTgt spid="76"/>
                                            </p:tgtEl>
                                          </p:cBhvr>
                                        </p:animEffect>
                                      </p:childTnLst>
                                    </p:cTn>
                                  </p:par>
                                </p:childTnLst>
                              </p:cTn>
                            </p:par>
                            <p:par>
                              <p:cTn id="39" fill="hold">
                                <p:stCondLst>
                                  <p:cond delay="4500"/>
                                </p:stCondLst>
                                <p:childTnLst>
                                  <p:par>
                                    <p:cTn id="40" presetID="42" presetClass="entr" presetSubtype="0"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anim calcmode="lin" valueType="num">
                                          <p:cBhvr>
                                            <p:cTn id="43" dur="500" fill="hold"/>
                                            <p:tgtEl>
                                              <p:spTgt spid="82"/>
                                            </p:tgtEl>
                                            <p:attrNameLst>
                                              <p:attrName>ppt_x</p:attrName>
                                            </p:attrNameLst>
                                          </p:cBhvr>
                                          <p:tavLst>
                                            <p:tav tm="0">
                                              <p:val>
                                                <p:strVal val="#ppt_x"/>
                                              </p:val>
                                            </p:tav>
                                            <p:tav tm="100000">
                                              <p:val>
                                                <p:strVal val="#ppt_x"/>
                                              </p:val>
                                            </p:tav>
                                          </p:tavLst>
                                        </p:anim>
                                        <p:anim calcmode="lin" valueType="num">
                                          <p:cBhvr>
                                            <p:cTn id="44" dur="500" fill="hold"/>
                                            <p:tgtEl>
                                              <p:spTgt spid="82"/>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22" presetClass="entr" presetSubtype="2" fill="hold" nodeType="after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right)">
                                          <p:cBhvr>
                                            <p:cTn id="48" dur="500"/>
                                            <p:tgtEl>
                                              <p:spTgt spid="73"/>
                                            </p:tgtEl>
                                          </p:cBhvr>
                                        </p:animEffect>
                                      </p:childTnLst>
                                    </p:cTn>
                                  </p:par>
                                </p:childTnLst>
                              </p:cTn>
                            </p:par>
                            <p:par>
                              <p:cTn id="49" fill="hold">
                                <p:stCondLst>
                                  <p:cond delay="5500"/>
                                </p:stCondLst>
                                <p:childTnLst>
                                  <p:par>
                                    <p:cTn id="50" presetID="22" presetClass="entr" presetSubtype="8"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500"/>
                                            <p:tgtEl>
                                              <p:spTgt spid="79"/>
                                            </p:tgtEl>
                                          </p:cBhvr>
                                        </p:animEffect>
                                      </p:childTnLst>
                                    </p:cTn>
                                  </p:par>
                                </p:childTnLst>
                              </p:cTn>
                            </p:par>
                            <p:par>
                              <p:cTn id="53" fill="hold">
                                <p:stCondLst>
                                  <p:cond delay="6000"/>
                                </p:stCondLst>
                                <p:childTnLst>
                                  <p:par>
                                    <p:cTn id="54" presetID="53" presetClass="entr" presetSubtype="16" fill="hold" nodeType="afterEffect">
                                      <p:stCondLst>
                                        <p:cond delay="0"/>
                                      </p:stCondLst>
                                      <p:childTnLst>
                                        <p:set>
                                          <p:cBhvr>
                                            <p:cTn id="55" dur="1" fill="hold">
                                              <p:stCondLst>
                                                <p:cond delay="0"/>
                                              </p:stCondLst>
                                            </p:cTn>
                                            <p:tgtEl>
                                              <p:spTgt spid="86"/>
                                            </p:tgtEl>
                                            <p:attrNameLst>
                                              <p:attrName>style.visibility</p:attrName>
                                            </p:attrNameLst>
                                          </p:cBhvr>
                                          <p:to>
                                            <p:strVal val="visible"/>
                                          </p:to>
                                        </p:set>
                                        <p:anim calcmode="lin" valueType="num">
                                          <p:cBhvr>
                                            <p:cTn id="56" dur="500" fill="hold"/>
                                            <p:tgtEl>
                                              <p:spTgt spid="86"/>
                                            </p:tgtEl>
                                            <p:attrNameLst>
                                              <p:attrName>ppt_w</p:attrName>
                                            </p:attrNameLst>
                                          </p:cBhvr>
                                          <p:tavLst>
                                            <p:tav tm="0">
                                              <p:val>
                                                <p:fltVal val="0"/>
                                              </p:val>
                                            </p:tav>
                                            <p:tav tm="100000">
                                              <p:val>
                                                <p:strVal val="#ppt_w"/>
                                              </p:val>
                                            </p:tav>
                                          </p:tavLst>
                                        </p:anim>
                                        <p:anim calcmode="lin" valueType="num">
                                          <p:cBhvr>
                                            <p:cTn id="57" dur="500" fill="hold"/>
                                            <p:tgtEl>
                                              <p:spTgt spid="86"/>
                                            </p:tgtEl>
                                            <p:attrNameLst>
                                              <p:attrName>ppt_h</p:attrName>
                                            </p:attrNameLst>
                                          </p:cBhvr>
                                          <p:tavLst>
                                            <p:tav tm="0">
                                              <p:val>
                                                <p:fltVal val="0"/>
                                              </p:val>
                                            </p:tav>
                                            <p:tav tm="100000">
                                              <p:val>
                                                <p:strVal val="#ppt_h"/>
                                              </p:val>
                                            </p:tav>
                                          </p:tavLst>
                                        </p:anim>
                                        <p:animEffect transition="in" filter="fade">
                                          <p:cBhvr>
                                            <p:cTn id="58" dur="500"/>
                                            <p:tgtEl>
                                              <p:spTgt spid="86"/>
                                            </p:tgtEl>
                                          </p:cBhvr>
                                        </p:animEffect>
                                      </p:childTnLst>
                                    </p:cTn>
                                  </p:par>
                                </p:childTnLst>
                              </p:cTn>
                            </p:par>
                            <p:par>
                              <p:cTn id="59" fill="hold">
                                <p:stCondLst>
                                  <p:cond delay="6500"/>
                                </p:stCondLst>
                                <p:childTnLst>
                                  <p:par>
                                    <p:cTn id="60" presetID="42" presetClass="entr" presetSubtype="0" fill="hold" grpId="0" nodeType="after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anim calcmode="lin" valueType="num">
                                          <p:cBhvr>
                                            <p:cTn id="63" dur="500" fill="hold"/>
                                            <p:tgtEl>
                                              <p:spTgt spid="92"/>
                                            </p:tgtEl>
                                            <p:attrNameLst>
                                              <p:attrName>ppt_x</p:attrName>
                                            </p:attrNameLst>
                                          </p:cBhvr>
                                          <p:tavLst>
                                            <p:tav tm="0">
                                              <p:val>
                                                <p:strVal val="#ppt_x"/>
                                              </p:val>
                                            </p:tav>
                                            <p:tav tm="100000">
                                              <p:val>
                                                <p:strVal val="#ppt_x"/>
                                              </p:val>
                                            </p:tav>
                                          </p:tavLst>
                                        </p:anim>
                                        <p:anim calcmode="lin" valueType="num">
                                          <p:cBhvr>
                                            <p:cTn id="64" dur="500" fill="hold"/>
                                            <p:tgtEl>
                                              <p:spTgt spid="92"/>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22" presetClass="entr" presetSubtype="2" fill="hold" nodeType="after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ipe(right)">
                                          <p:cBhvr>
                                            <p:cTn id="68" dur="500"/>
                                            <p:tgtEl>
                                              <p:spTgt spid="83"/>
                                            </p:tgtEl>
                                          </p:cBhvr>
                                        </p:animEffect>
                                      </p:childTnLst>
                                    </p:cTn>
                                  </p:par>
                                </p:childTnLst>
                              </p:cTn>
                            </p:par>
                            <p:par>
                              <p:cTn id="69" fill="hold">
                                <p:stCondLst>
                                  <p:cond delay="7500"/>
                                </p:stCondLst>
                                <p:childTnLst>
                                  <p:par>
                                    <p:cTn id="70" presetID="22" presetClass="entr" presetSubtype="8"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left)">
                                          <p:cBhvr>
                                            <p:cTn id="72" dur="500"/>
                                            <p:tgtEl>
                                              <p:spTgt spid="89"/>
                                            </p:tgtEl>
                                          </p:cBhvr>
                                        </p:animEffect>
                                      </p:childTnLst>
                                    </p:cTn>
                                  </p:par>
                                </p:childTnLst>
                              </p:cTn>
                            </p:par>
                            <p:par>
                              <p:cTn id="73" fill="hold">
                                <p:stCondLst>
                                  <p:cond delay="8000"/>
                                </p:stCondLst>
                                <p:childTnLst>
                                  <p:par>
                                    <p:cTn id="74" presetID="53" presetClass="entr" presetSubtype="16" fill="hold" nodeType="afterEffect">
                                      <p:stCondLst>
                                        <p:cond delay="0"/>
                                      </p:stCondLst>
                                      <p:childTnLst>
                                        <p:set>
                                          <p:cBhvr>
                                            <p:cTn id="75" dur="1" fill="hold">
                                              <p:stCondLst>
                                                <p:cond delay="0"/>
                                              </p:stCondLst>
                                            </p:cTn>
                                            <p:tgtEl>
                                              <p:spTgt spid="96"/>
                                            </p:tgtEl>
                                            <p:attrNameLst>
                                              <p:attrName>style.visibility</p:attrName>
                                            </p:attrNameLst>
                                          </p:cBhvr>
                                          <p:to>
                                            <p:strVal val="visible"/>
                                          </p:to>
                                        </p:set>
                                        <p:anim calcmode="lin" valueType="num">
                                          <p:cBhvr>
                                            <p:cTn id="76" dur="500" fill="hold"/>
                                            <p:tgtEl>
                                              <p:spTgt spid="96"/>
                                            </p:tgtEl>
                                            <p:attrNameLst>
                                              <p:attrName>ppt_w</p:attrName>
                                            </p:attrNameLst>
                                          </p:cBhvr>
                                          <p:tavLst>
                                            <p:tav tm="0">
                                              <p:val>
                                                <p:fltVal val="0"/>
                                              </p:val>
                                            </p:tav>
                                            <p:tav tm="100000">
                                              <p:val>
                                                <p:strVal val="#ppt_w"/>
                                              </p:val>
                                            </p:tav>
                                          </p:tavLst>
                                        </p:anim>
                                        <p:anim calcmode="lin" valueType="num">
                                          <p:cBhvr>
                                            <p:cTn id="77" dur="500" fill="hold"/>
                                            <p:tgtEl>
                                              <p:spTgt spid="96"/>
                                            </p:tgtEl>
                                            <p:attrNameLst>
                                              <p:attrName>ppt_h</p:attrName>
                                            </p:attrNameLst>
                                          </p:cBhvr>
                                          <p:tavLst>
                                            <p:tav tm="0">
                                              <p:val>
                                                <p:fltVal val="0"/>
                                              </p:val>
                                            </p:tav>
                                            <p:tav tm="100000">
                                              <p:val>
                                                <p:strVal val="#ppt_h"/>
                                              </p:val>
                                            </p:tav>
                                          </p:tavLst>
                                        </p:anim>
                                        <p:animEffect transition="in" filter="fade">
                                          <p:cBhvr>
                                            <p:cTn id="78" dur="500"/>
                                            <p:tgtEl>
                                              <p:spTgt spid="96"/>
                                            </p:tgtEl>
                                          </p:cBhvr>
                                        </p:animEffect>
                                      </p:childTnLst>
                                    </p:cTn>
                                  </p:par>
                                </p:childTnLst>
                              </p:cTn>
                            </p:par>
                            <p:par>
                              <p:cTn id="79" fill="hold">
                                <p:stCondLst>
                                  <p:cond delay="8500"/>
                                </p:stCondLst>
                                <p:childTnLst>
                                  <p:par>
                                    <p:cTn id="80" presetID="42" presetClass="entr" presetSubtype="0" fill="hold" grpId="0" nodeType="afterEffect">
                                      <p:stCondLst>
                                        <p:cond delay="0"/>
                                      </p:stCondLst>
                                      <p:childTnLst>
                                        <p:set>
                                          <p:cBhvr>
                                            <p:cTn id="81" dur="1" fill="hold">
                                              <p:stCondLst>
                                                <p:cond delay="0"/>
                                              </p:stCondLst>
                                            </p:cTn>
                                            <p:tgtEl>
                                              <p:spTgt spid="102"/>
                                            </p:tgtEl>
                                            <p:attrNameLst>
                                              <p:attrName>style.visibility</p:attrName>
                                            </p:attrNameLst>
                                          </p:cBhvr>
                                          <p:to>
                                            <p:strVal val="visible"/>
                                          </p:to>
                                        </p:set>
                                        <p:animEffect transition="in" filter="fade">
                                          <p:cBhvr>
                                            <p:cTn id="82" dur="500"/>
                                            <p:tgtEl>
                                              <p:spTgt spid="102"/>
                                            </p:tgtEl>
                                          </p:cBhvr>
                                        </p:animEffect>
                                        <p:anim calcmode="lin" valueType="num">
                                          <p:cBhvr>
                                            <p:cTn id="83" dur="500" fill="hold"/>
                                            <p:tgtEl>
                                              <p:spTgt spid="102"/>
                                            </p:tgtEl>
                                            <p:attrNameLst>
                                              <p:attrName>ppt_x</p:attrName>
                                            </p:attrNameLst>
                                          </p:cBhvr>
                                          <p:tavLst>
                                            <p:tav tm="0">
                                              <p:val>
                                                <p:strVal val="#ppt_x"/>
                                              </p:val>
                                            </p:tav>
                                            <p:tav tm="100000">
                                              <p:val>
                                                <p:strVal val="#ppt_x"/>
                                              </p:val>
                                            </p:tav>
                                          </p:tavLst>
                                        </p:anim>
                                        <p:anim calcmode="lin" valueType="num">
                                          <p:cBhvr>
                                            <p:cTn id="84" dur="500" fill="hold"/>
                                            <p:tgtEl>
                                              <p:spTgt spid="102"/>
                                            </p:tgtEl>
                                            <p:attrNameLst>
                                              <p:attrName>ppt_y</p:attrName>
                                            </p:attrNameLst>
                                          </p:cBhvr>
                                          <p:tavLst>
                                            <p:tav tm="0">
                                              <p:val>
                                                <p:strVal val="#ppt_y+.1"/>
                                              </p:val>
                                            </p:tav>
                                            <p:tav tm="100000">
                                              <p:val>
                                                <p:strVal val="#ppt_y"/>
                                              </p:val>
                                            </p:tav>
                                          </p:tavLst>
                                        </p:anim>
                                      </p:childTnLst>
                                    </p:cTn>
                                  </p:par>
                                </p:childTnLst>
                              </p:cTn>
                            </p:par>
                            <p:par>
                              <p:cTn id="85" fill="hold">
                                <p:stCondLst>
                                  <p:cond delay="9000"/>
                                </p:stCondLst>
                                <p:childTnLst>
                                  <p:par>
                                    <p:cTn id="86" presetID="22" presetClass="entr" presetSubtype="2" fill="hold"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right)">
                                          <p:cBhvr>
                                            <p:cTn id="88" dur="500"/>
                                            <p:tgtEl>
                                              <p:spTgt spid="93"/>
                                            </p:tgtEl>
                                          </p:cBhvr>
                                        </p:animEffect>
                                      </p:childTnLst>
                                    </p:cTn>
                                  </p:par>
                                </p:childTnLst>
                              </p:cTn>
                            </p:par>
                            <p:par>
                              <p:cTn id="89" fill="hold">
                                <p:stCondLst>
                                  <p:cond delay="9500"/>
                                </p:stCondLst>
                                <p:childTnLst>
                                  <p:par>
                                    <p:cTn id="90" presetID="22" presetClass="entr" presetSubtype="8" fill="hold" nodeType="afterEffect">
                                      <p:stCondLst>
                                        <p:cond delay="0"/>
                                      </p:stCondLst>
                                      <p:childTnLst>
                                        <p:set>
                                          <p:cBhvr>
                                            <p:cTn id="91" dur="1" fill="hold">
                                              <p:stCondLst>
                                                <p:cond delay="0"/>
                                              </p:stCondLst>
                                            </p:cTn>
                                            <p:tgtEl>
                                              <p:spTgt spid="99"/>
                                            </p:tgtEl>
                                            <p:attrNameLst>
                                              <p:attrName>style.visibility</p:attrName>
                                            </p:attrNameLst>
                                          </p:cBhvr>
                                          <p:to>
                                            <p:strVal val="visible"/>
                                          </p:to>
                                        </p:set>
                                        <p:animEffect transition="in" filter="wipe(left)">
                                          <p:cBhvr>
                                            <p:cTn id="9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72" grpId="0" animBg="1"/>
          <p:bldP spid="82" grpId="0" animBg="1"/>
          <p:bldP spid="92" grpId="0" animBg="1"/>
          <p:bldP spid="102"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
          <p:cNvSpPr/>
          <p:nvPr/>
        </p:nvSpPr>
        <p:spPr>
          <a:xfrm>
            <a:off x="6429375" y="1382907"/>
            <a:ext cx="5149915" cy="2460227"/>
          </a:xfrm>
          <a:prstGeom prst="rect">
            <a:avLst/>
          </a:prstGeom>
          <a:blipFill>
            <a:blip r:embed="rId3" cstate="print">
              <a:extLst>
                <a:ext uri="{28A0092B-C50C-407E-A947-70E740481C1C}">
                  <a14:useLocalDpi xmlns:a14="http://schemas.microsoft.com/office/drawing/2010/main"/>
                </a:ext>
              </a:extLst>
            </a:blip>
            <a:srcRect/>
            <a:stretch>
              <a:fillRect/>
            </a:stretch>
          </a:blip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57" name="Rectangle 3"/>
          <p:cNvSpPr/>
          <p:nvPr/>
        </p:nvSpPr>
        <p:spPr>
          <a:xfrm>
            <a:off x="1286157" y="1382907"/>
            <a:ext cx="5143218" cy="2464459"/>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327" tIns="36164" rIns="72327" bIns="36164" spcCol="0" rtlCol="0" anchor="ctr"/>
          <a:lstStyle/>
          <a:p>
            <a:pPr algn="ctr"/>
            <a:endParaRPr lang="en-US" sz="3200">
              <a:solidFill>
                <a:schemeClr val="tx2">
                  <a:lumMod val="75000"/>
                </a:schemeClr>
              </a:solidFill>
              <a:latin typeface="Arial"/>
              <a:ea typeface="微软雅黑"/>
              <a:sym typeface="Arial"/>
            </a:endParaRPr>
          </a:p>
        </p:txBody>
      </p:sp>
      <p:sp>
        <p:nvSpPr>
          <p:cNvPr id="58" name="Oval 4"/>
          <p:cNvSpPr/>
          <p:nvPr/>
        </p:nvSpPr>
        <p:spPr>
          <a:xfrm>
            <a:off x="1975317" y="4246130"/>
            <a:ext cx="621604" cy="62435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327" tIns="36164" rIns="72327" bIns="36164" spcCol="0" rtlCol="0" anchor="ctr"/>
          <a:lstStyle/>
          <a:p>
            <a:pPr algn="ctr"/>
            <a:endParaRPr lang="en-US" sz="2531">
              <a:solidFill>
                <a:schemeClr val="tx2">
                  <a:lumMod val="75000"/>
                </a:schemeClr>
              </a:solidFill>
              <a:latin typeface="Arial"/>
              <a:ea typeface="微软雅黑"/>
              <a:sym typeface="Arial"/>
            </a:endParaRPr>
          </a:p>
        </p:txBody>
      </p:sp>
      <p:sp>
        <p:nvSpPr>
          <p:cNvPr id="60" name="Oval 12"/>
          <p:cNvSpPr/>
          <p:nvPr/>
        </p:nvSpPr>
        <p:spPr>
          <a:xfrm>
            <a:off x="4760068" y="4246130"/>
            <a:ext cx="621604" cy="62435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327" tIns="36164" rIns="72327" bIns="36164" spcCol="0" rtlCol="0" anchor="ctr"/>
          <a:lstStyle/>
          <a:p>
            <a:pPr algn="ctr"/>
            <a:endParaRPr lang="en-US" sz="2531">
              <a:solidFill>
                <a:schemeClr val="tx2">
                  <a:lumMod val="75000"/>
                </a:schemeClr>
              </a:solidFill>
              <a:latin typeface="Arial"/>
              <a:ea typeface="微软雅黑"/>
              <a:sym typeface="Arial"/>
            </a:endParaRPr>
          </a:p>
        </p:txBody>
      </p:sp>
      <p:sp>
        <p:nvSpPr>
          <p:cNvPr id="62" name="Oval 14"/>
          <p:cNvSpPr/>
          <p:nvPr/>
        </p:nvSpPr>
        <p:spPr>
          <a:xfrm>
            <a:off x="7543963" y="4246130"/>
            <a:ext cx="620229" cy="62435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327" tIns="36164" rIns="72327" bIns="36164" spcCol="0" rtlCol="0" anchor="ctr"/>
          <a:lstStyle/>
          <a:p>
            <a:pPr algn="ctr"/>
            <a:endParaRPr lang="en-US" sz="2531">
              <a:solidFill>
                <a:schemeClr val="tx2">
                  <a:lumMod val="75000"/>
                </a:schemeClr>
              </a:solidFill>
              <a:latin typeface="Arial"/>
              <a:ea typeface="微软雅黑"/>
              <a:sym typeface="Arial"/>
            </a:endParaRPr>
          </a:p>
        </p:txBody>
      </p:sp>
      <p:sp>
        <p:nvSpPr>
          <p:cNvPr id="64" name="Oval 16"/>
          <p:cNvSpPr/>
          <p:nvPr/>
        </p:nvSpPr>
        <p:spPr>
          <a:xfrm>
            <a:off x="10326483" y="4246130"/>
            <a:ext cx="620229" cy="62435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327" tIns="36164" rIns="72327" bIns="36164" spcCol="0" rtlCol="0" anchor="ctr"/>
          <a:lstStyle/>
          <a:p>
            <a:pPr algn="ctr"/>
            <a:endParaRPr lang="en-US" sz="2531">
              <a:solidFill>
                <a:schemeClr val="tx2">
                  <a:lumMod val="75000"/>
                </a:schemeClr>
              </a:solidFill>
              <a:latin typeface="Arial"/>
              <a:ea typeface="微软雅黑"/>
              <a:sym typeface="Arial"/>
            </a:endParaRPr>
          </a:p>
        </p:txBody>
      </p:sp>
      <p:grpSp>
        <p:nvGrpSpPr>
          <p:cNvPr id="68" name="Group 20"/>
          <p:cNvGrpSpPr/>
          <p:nvPr/>
        </p:nvGrpSpPr>
        <p:grpSpPr>
          <a:xfrm>
            <a:off x="2098996" y="4370022"/>
            <a:ext cx="374247" cy="376570"/>
            <a:chOff x="7971783" y="2080670"/>
            <a:chExt cx="401822" cy="404317"/>
          </a:xfrm>
          <a:solidFill>
            <a:schemeClr val="bg1"/>
          </a:solidFill>
        </p:grpSpPr>
        <p:sp>
          <p:nvSpPr>
            <p:cNvPr id="69" name="Freeform 42"/>
            <p:cNvSpPr>
              <a:spLocks noEditPoints="1"/>
            </p:cNvSpPr>
            <p:nvPr/>
          </p:nvSpPr>
          <p:spPr bwMode="auto">
            <a:xfrm>
              <a:off x="7971783" y="2080670"/>
              <a:ext cx="401822" cy="404317"/>
            </a:xfrm>
            <a:custGeom>
              <a:avLst/>
              <a:gdLst>
                <a:gd name="T0" fmla="*/ 60 w 121"/>
                <a:gd name="T1" fmla="*/ 0 h 121"/>
                <a:gd name="T2" fmla="*/ 0 w 121"/>
                <a:gd name="T3" fmla="*/ 61 h 121"/>
                <a:gd name="T4" fmla="*/ 60 w 121"/>
                <a:gd name="T5" fmla="*/ 121 h 121"/>
                <a:gd name="T6" fmla="*/ 121 w 121"/>
                <a:gd name="T7" fmla="*/ 61 h 121"/>
                <a:gd name="T8" fmla="*/ 60 w 121"/>
                <a:gd name="T9" fmla="*/ 0 h 121"/>
                <a:gd name="T10" fmla="*/ 60 w 121"/>
                <a:gd name="T11" fmla="*/ 111 h 121"/>
                <a:gd name="T12" fmla="*/ 10 w 121"/>
                <a:gd name="T13" fmla="*/ 61 h 121"/>
                <a:gd name="T14" fmla="*/ 60 w 121"/>
                <a:gd name="T15" fmla="*/ 10 h 121"/>
                <a:gd name="T16" fmla="*/ 111 w 121"/>
                <a:gd name="T17" fmla="*/ 61 h 121"/>
                <a:gd name="T18" fmla="*/ 60 w 121"/>
                <a:gd name="T19" fmla="*/ 1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60" y="0"/>
                  </a:moveTo>
                  <a:cubicBezTo>
                    <a:pt x="27" y="0"/>
                    <a:pt x="0" y="27"/>
                    <a:pt x="0" y="61"/>
                  </a:cubicBezTo>
                  <a:cubicBezTo>
                    <a:pt x="0" y="94"/>
                    <a:pt x="27" y="121"/>
                    <a:pt x="60" y="121"/>
                  </a:cubicBezTo>
                  <a:cubicBezTo>
                    <a:pt x="94" y="121"/>
                    <a:pt x="121" y="94"/>
                    <a:pt x="121" y="61"/>
                  </a:cubicBezTo>
                  <a:cubicBezTo>
                    <a:pt x="121" y="27"/>
                    <a:pt x="94" y="0"/>
                    <a:pt x="60" y="0"/>
                  </a:cubicBezTo>
                  <a:close/>
                  <a:moveTo>
                    <a:pt x="60" y="111"/>
                  </a:moveTo>
                  <a:cubicBezTo>
                    <a:pt x="32" y="111"/>
                    <a:pt x="10" y="89"/>
                    <a:pt x="10" y="61"/>
                  </a:cubicBezTo>
                  <a:cubicBezTo>
                    <a:pt x="10" y="33"/>
                    <a:pt x="32" y="10"/>
                    <a:pt x="60" y="10"/>
                  </a:cubicBezTo>
                  <a:cubicBezTo>
                    <a:pt x="88" y="10"/>
                    <a:pt x="111" y="33"/>
                    <a:pt x="111" y="61"/>
                  </a:cubicBezTo>
                  <a:cubicBezTo>
                    <a:pt x="111" y="89"/>
                    <a:pt x="88" y="111"/>
                    <a:pt x="6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0" name="Freeform 43"/>
            <p:cNvSpPr>
              <a:spLocks/>
            </p:cNvSpPr>
            <p:nvPr/>
          </p:nvSpPr>
          <p:spPr bwMode="auto">
            <a:xfrm>
              <a:off x="8079103" y="2178006"/>
              <a:ext cx="139764" cy="199662"/>
            </a:xfrm>
            <a:custGeom>
              <a:avLst/>
              <a:gdLst>
                <a:gd name="T0" fmla="*/ 42 w 42"/>
                <a:gd name="T1" fmla="*/ 60 h 60"/>
                <a:gd name="T2" fmla="*/ 42 w 42"/>
                <a:gd name="T3" fmla="*/ 0 h 60"/>
                <a:gd name="T4" fmla="*/ 0 w 42"/>
                <a:gd name="T5" fmla="*/ 42 h 60"/>
                <a:gd name="T6" fmla="*/ 42 w 42"/>
                <a:gd name="T7" fmla="*/ 60 h 60"/>
              </a:gdLst>
              <a:ahLst/>
              <a:cxnLst>
                <a:cxn ang="0">
                  <a:pos x="T0" y="T1"/>
                </a:cxn>
                <a:cxn ang="0">
                  <a:pos x="T2" y="T3"/>
                </a:cxn>
                <a:cxn ang="0">
                  <a:pos x="T4" y="T5"/>
                </a:cxn>
                <a:cxn ang="0">
                  <a:pos x="T6" y="T7"/>
                </a:cxn>
              </a:cxnLst>
              <a:rect l="0" t="0" r="r" b="b"/>
              <a:pathLst>
                <a:path w="42" h="60">
                  <a:moveTo>
                    <a:pt x="42" y="60"/>
                  </a:moveTo>
                  <a:cubicBezTo>
                    <a:pt x="42" y="0"/>
                    <a:pt x="42" y="0"/>
                    <a:pt x="42" y="0"/>
                  </a:cubicBezTo>
                  <a:cubicBezTo>
                    <a:pt x="0" y="42"/>
                    <a:pt x="0" y="42"/>
                    <a:pt x="0" y="42"/>
                  </a:cubicBezTo>
                  <a:cubicBezTo>
                    <a:pt x="29" y="42"/>
                    <a:pt x="42" y="60"/>
                    <a:pt x="4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grpSp>
      <p:grpSp>
        <p:nvGrpSpPr>
          <p:cNvPr id="71" name="Group 23"/>
          <p:cNvGrpSpPr/>
          <p:nvPr/>
        </p:nvGrpSpPr>
        <p:grpSpPr>
          <a:xfrm>
            <a:off x="4911042" y="4418970"/>
            <a:ext cx="319657" cy="278675"/>
            <a:chOff x="7540014" y="4306907"/>
            <a:chExt cx="389342" cy="339426"/>
          </a:xfrm>
          <a:solidFill>
            <a:schemeClr val="bg1"/>
          </a:solidFill>
        </p:grpSpPr>
        <p:sp>
          <p:nvSpPr>
            <p:cNvPr id="72"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3"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4"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5"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6"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7"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8"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79"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0"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1"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2"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grpSp>
      <p:grpSp>
        <p:nvGrpSpPr>
          <p:cNvPr id="83" name="Group 35"/>
          <p:cNvGrpSpPr/>
          <p:nvPr/>
        </p:nvGrpSpPr>
        <p:grpSpPr>
          <a:xfrm>
            <a:off x="10493589" y="4416239"/>
            <a:ext cx="286017" cy="284136"/>
            <a:chOff x="6853673" y="3715407"/>
            <a:chExt cx="379359" cy="376864"/>
          </a:xfrm>
          <a:solidFill>
            <a:schemeClr val="bg1"/>
          </a:solidFill>
        </p:grpSpPr>
        <p:sp>
          <p:nvSpPr>
            <p:cNvPr id="84"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5"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6"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7"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8"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89"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0"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1"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2"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3"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4"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5"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6"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7"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8"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99"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100"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101"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grpSp>
      <p:grpSp>
        <p:nvGrpSpPr>
          <p:cNvPr id="102" name="Group 54"/>
          <p:cNvGrpSpPr/>
          <p:nvPr/>
        </p:nvGrpSpPr>
        <p:grpSpPr>
          <a:xfrm>
            <a:off x="7722855" y="4387719"/>
            <a:ext cx="262444" cy="341177"/>
            <a:chOff x="6421904" y="4798576"/>
            <a:chExt cx="299494" cy="389342"/>
          </a:xfrm>
          <a:solidFill>
            <a:schemeClr val="bg1"/>
          </a:solidFill>
        </p:grpSpPr>
        <p:sp>
          <p:nvSpPr>
            <p:cNvPr id="103" name="Freeform 170"/>
            <p:cNvSpPr>
              <a:spLocks/>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sp>
          <p:nvSpPr>
            <p:cNvPr id="104" name="Freeform 171"/>
            <p:cNvSpPr>
              <a:spLocks/>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solidFill>
                  <a:schemeClr val="bg1">
                    <a:lumMod val="95000"/>
                  </a:schemeClr>
                </a:solidFill>
                <a:latin typeface="Arial"/>
                <a:ea typeface="微软雅黑"/>
                <a:sym typeface="Arial"/>
              </a:endParaRPr>
            </a:p>
          </p:txBody>
        </p:sp>
      </p:grpSp>
      <p:sp>
        <p:nvSpPr>
          <p:cNvPr id="61" name="TextBox 23"/>
          <p:cNvSpPr txBox="1"/>
          <p:nvPr/>
        </p:nvSpPr>
        <p:spPr>
          <a:xfrm>
            <a:off x="1116588" y="5427859"/>
            <a:ext cx="247665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63" name="TextBox 24"/>
          <p:cNvSpPr txBox="1"/>
          <p:nvPr/>
        </p:nvSpPr>
        <p:spPr>
          <a:xfrm>
            <a:off x="1364899" y="5107109"/>
            <a:ext cx="1980030" cy="400110"/>
          </a:xfrm>
          <a:prstGeom prst="rect">
            <a:avLst/>
          </a:prstGeom>
          <a:noFill/>
        </p:spPr>
        <p:txBody>
          <a:bodyPr wrap="none" rtlCol="0">
            <a:spAutoFit/>
          </a:bodyPr>
          <a:lstStyle/>
          <a:p>
            <a:pPr algn="just" fontAlgn="auto">
              <a:spcBef>
                <a:spcPts val="0"/>
              </a:spcBef>
              <a:spcAft>
                <a:spcPts val="0"/>
              </a:spcAft>
              <a:defRPr/>
            </a:pPr>
            <a:r>
              <a:rPr lang="zh-CN" altLang="en-US" sz="2000" dirty="0">
                <a:solidFill>
                  <a:schemeClr val="tx1">
                    <a:lumMod val="75000"/>
                    <a:lumOff val="25000"/>
                  </a:schemeClr>
                </a:solidFill>
                <a:latin typeface="Arial"/>
                <a:ea typeface="微软雅黑"/>
                <a:sym typeface="Arial"/>
              </a:rPr>
              <a:t>请替换文字内容</a:t>
            </a:r>
          </a:p>
        </p:txBody>
      </p:sp>
      <p:sp>
        <p:nvSpPr>
          <p:cNvPr id="65" name="TextBox 23"/>
          <p:cNvSpPr txBox="1"/>
          <p:nvPr/>
        </p:nvSpPr>
        <p:spPr>
          <a:xfrm>
            <a:off x="3739715" y="5427859"/>
            <a:ext cx="247665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66" name="TextBox 24"/>
          <p:cNvSpPr txBox="1"/>
          <p:nvPr/>
        </p:nvSpPr>
        <p:spPr>
          <a:xfrm>
            <a:off x="3988026" y="5107109"/>
            <a:ext cx="1980030" cy="400110"/>
          </a:xfrm>
          <a:prstGeom prst="rect">
            <a:avLst/>
          </a:prstGeom>
          <a:noFill/>
        </p:spPr>
        <p:txBody>
          <a:bodyPr wrap="none" rtlCol="0">
            <a:spAutoFit/>
          </a:bodyPr>
          <a:lstStyle/>
          <a:p>
            <a:pPr algn="just" fontAlgn="auto">
              <a:spcBef>
                <a:spcPts val="0"/>
              </a:spcBef>
              <a:spcAft>
                <a:spcPts val="0"/>
              </a:spcAft>
              <a:defRPr/>
            </a:pPr>
            <a:r>
              <a:rPr lang="zh-CN" altLang="en-US" sz="2000" dirty="0">
                <a:solidFill>
                  <a:schemeClr val="tx1">
                    <a:lumMod val="75000"/>
                    <a:lumOff val="25000"/>
                  </a:schemeClr>
                </a:solidFill>
                <a:latin typeface="Arial"/>
                <a:ea typeface="微软雅黑"/>
                <a:sym typeface="Arial"/>
              </a:rPr>
              <a:t>请替换文字内容</a:t>
            </a:r>
          </a:p>
        </p:txBody>
      </p:sp>
      <p:sp>
        <p:nvSpPr>
          <p:cNvPr id="67" name="TextBox 23"/>
          <p:cNvSpPr txBox="1"/>
          <p:nvPr/>
        </p:nvSpPr>
        <p:spPr>
          <a:xfrm>
            <a:off x="6630697" y="5427859"/>
            <a:ext cx="247665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115" name="TextBox 24"/>
          <p:cNvSpPr txBox="1"/>
          <p:nvPr/>
        </p:nvSpPr>
        <p:spPr>
          <a:xfrm>
            <a:off x="6879008" y="5107109"/>
            <a:ext cx="1980030" cy="400110"/>
          </a:xfrm>
          <a:prstGeom prst="rect">
            <a:avLst/>
          </a:prstGeom>
          <a:noFill/>
        </p:spPr>
        <p:txBody>
          <a:bodyPr wrap="none" rtlCol="0">
            <a:spAutoFit/>
          </a:bodyPr>
          <a:lstStyle/>
          <a:p>
            <a:pPr algn="just" fontAlgn="auto">
              <a:spcBef>
                <a:spcPts val="0"/>
              </a:spcBef>
              <a:spcAft>
                <a:spcPts val="0"/>
              </a:spcAft>
              <a:defRPr/>
            </a:pPr>
            <a:r>
              <a:rPr lang="zh-CN" altLang="en-US" sz="2000" dirty="0">
                <a:solidFill>
                  <a:schemeClr val="tx1">
                    <a:lumMod val="75000"/>
                    <a:lumOff val="25000"/>
                  </a:schemeClr>
                </a:solidFill>
                <a:latin typeface="Arial"/>
                <a:ea typeface="微软雅黑"/>
                <a:sym typeface="Arial"/>
              </a:rPr>
              <a:t>请替换文字内容</a:t>
            </a:r>
          </a:p>
        </p:txBody>
      </p:sp>
      <p:sp>
        <p:nvSpPr>
          <p:cNvPr id="116" name="TextBox 23"/>
          <p:cNvSpPr txBox="1"/>
          <p:nvPr/>
        </p:nvSpPr>
        <p:spPr>
          <a:xfrm>
            <a:off x="9253824" y="5427859"/>
            <a:ext cx="2476650"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117" name="TextBox 24"/>
          <p:cNvSpPr txBox="1"/>
          <p:nvPr/>
        </p:nvSpPr>
        <p:spPr>
          <a:xfrm>
            <a:off x="9502135" y="5107109"/>
            <a:ext cx="1980030" cy="400110"/>
          </a:xfrm>
          <a:prstGeom prst="rect">
            <a:avLst/>
          </a:prstGeom>
          <a:noFill/>
        </p:spPr>
        <p:txBody>
          <a:bodyPr wrap="none" rtlCol="0">
            <a:spAutoFit/>
          </a:bodyPr>
          <a:lstStyle/>
          <a:p>
            <a:pPr algn="just" fontAlgn="auto">
              <a:spcBef>
                <a:spcPts val="0"/>
              </a:spcBef>
              <a:spcAft>
                <a:spcPts val="0"/>
              </a:spcAft>
              <a:defRPr/>
            </a:pPr>
            <a:r>
              <a:rPr lang="zh-CN" altLang="en-US" sz="2000" dirty="0">
                <a:solidFill>
                  <a:schemeClr val="tx1">
                    <a:lumMod val="75000"/>
                    <a:lumOff val="25000"/>
                  </a:schemeClr>
                </a:solidFill>
                <a:latin typeface="Arial"/>
                <a:ea typeface="微软雅黑"/>
                <a:sym typeface="Arial"/>
              </a:rPr>
              <a:t>请替换文字内容</a:t>
            </a:r>
          </a:p>
        </p:txBody>
      </p:sp>
      <p:sp>
        <p:nvSpPr>
          <p:cNvPr id="118" name="TextBox 23"/>
          <p:cNvSpPr txBox="1"/>
          <p:nvPr/>
        </p:nvSpPr>
        <p:spPr>
          <a:xfrm>
            <a:off x="1634046" y="2202680"/>
            <a:ext cx="4447440" cy="854080"/>
          </a:xfrm>
          <a:prstGeom prst="rect">
            <a:avLst/>
          </a:prstGeom>
          <a:noFill/>
        </p:spPr>
        <p:txBody>
          <a:bodyPr wrap="square" rtlCol="0">
            <a:spAutoFit/>
          </a:bodyPr>
          <a:lstStyle/>
          <a:p>
            <a:pPr algn="just">
              <a:lnSpc>
                <a:spcPct val="150000"/>
              </a:lnSpc>
            </a:pPr>
            <a:r>
              <a:rPr lang="zh-CN" altLang="en-US" sz="1100" dirty="0">
                <a:solidFill>
                  <a:schemeClr val="bg1"/>
                </a:solidFill>
                <a:latin typeface="Arial"/>
                <a:ea typeface="微软雅黑"/>
                <a:cs typeface="+mn-ea"/>
                <a:sym typeface="Arial"/>
              </a:rPr>
              <a:t>点击添加相关标题文字，点击添加相关标题文字，点击添加相关标题</a:t>
            </a:r>
            <a:r>
              <a:rPr lang="zh-CN" altLang="en-US" sz="1100">
                <a:solidFill>
                  <a:schemeClr val="bg1"/>
                </a:solidFill>
                <a:latin typeface="Arial"/>
                <a:ea typeface="微软雅黑"/>
                <a:cs typeface="+mn-ea"/>
                <a:sym typeface="Arial"/>
              </a:rPr>
              <a:t>文字，请替换文字内容，点击添加相关标题文字，修改文字内容，也可以直接复制你的内容到此。</a:t>
            </a:r>
            <a:endParaRPr lang="en-GB" altLang="zh-CN" sz="1100" dirty="0">
              <a:solidFill>
                <a:schemeClr val="bg1"/>
              </a:solidFill>
              <a:latin typeface="Arial"/>
              <a:ea typeface="微软雅黑"/>
              <a:cs typeface="+mn-ea"/>
              <a:sym typeface="Arial"/>
            </a:endParaRPr>
          </a:p>
        </p:txBody>
      </p:sp>
      <p:sp>
        <p:nvSpPr>
          <p:cNvPr id="119" name="TextBox 24"/>
          <p:cNvSpPr txBox="1"/>
          <p:nvPr/>
        </p:nvSpPr>
        <p:spPr>
          <a:xfrm>
            <a:off x="2867752" y="1703751"/>
            <a:ext cx="1980029" cy="400110"/>
          </a:xfrm>
          <a:prstGeom prst="rect">
            <a:avLst/>
          </a:prstGeom>
          <a:noFill/>
        </p:spPr>
        <p:txBody>
          <a:bodyPr wrap="none" rtlCol="0">
            <a:spAutoFit/>
          </a:bodyPr>
          <a:lstStyle/>
          <a:p>
            <a:pPr algn="ctr" fontAlgn="auto">
              <a:spcBef>
                <a:spcPts val="0"/>
              </a:spcBef>
              <a:spcAft>
                <a:spcPts val="0"/>
              </a:spcAft>
              <a:defRPr/>
            </a:pPr>
            <a:r>
              <a:rPr lang="zh-CN" altLang="en-US" sz="2000" dirty="0">
                <a:solidFill>
                  <a:schemeClr val="bg1"/>
                </a:solidFill>
                <a:latin typeface="Arial"/>
                <a:ea typeface="微软雅黑"/>
                <a:sym typeface="Arial"/>
              </a:rPr>
              <a:t>请替换文字内容</a:t>
            </a:r>
          </a:p>
        </p:txBody>
      </p:sp>
      <p:sp>
        <p:nvSpPr>
          <p:cNvPr id="55" name="矩形 54"/>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59" name="矩形 58"/>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105"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106"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107" name="矩形 106"/>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705722536"/>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right)">
                                      <p:cBhvr>
                                        <p:cTn id="12" dur="500"/>
                                        <p:tgtEl>
                                          <p:spTgt spid="57"/>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heel(1)">
                                      <p:cBhvr>
                                        <p:cTn id="16" dur="400"/>
                                        <p:tgtEl>
                                          <p:spTgt spid="58"/>
                                        </p:tgtEl>
                                      </p:cBhvr>
                                    </p:animEffect>
                                  </p:childTnLst>
                                </p:cTn>
                              </p:par>
                            </p:childTnLst>
                          </p:cTn>
                        </p:par>
                        <p:par>
                          <p:cTn id="17" fill="hold">
                            <p:stCondLst>
                              <p:cond delay="1400"/>
                            </p:stCondLst>
                            <p:childTnLst>
                              <p:par>
                                <p:cTn id="18" presetID="21" presetClass="entr" presetSubtype="1" fill="hold" grpId="0"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heel(1)">
                                      <p:cBhvr>
                                        <p:cTn id="20" dur="400"/>
                                        <p:tgtEl>
                                          <p:spTgt spid="60"/>
                                        </p:tgtEl>
                                      </p:cBhvr>
                                    </p:animEffect>
                                  </p:childTnLst>
                                </p:cTn>
                              </p:par>
                            </p:childTnLst>
                          </p:cTn>
                        </p:par>
                        <p:par>
                          <p:cTn id="21" fill="hold">
                            <p:stCondLst>
                              <p:cond delay="1800"/>
                            </p:stCondLst>
                            <p:childTnLst>
                              <p:par>
                                <p:cTn id="22" presetID="21" presetClass="entr" presetSubtype="1" fill="hold" grpId="0"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heel(1)">
                                      <p:cBhvr>
                                        <p:cTn id="24" dur="400"/>
                                        <p:tgtEl>
                                          <p:spTgt spid="62"/>
                                        </p:tgtEl>
                                      </p:cBhvr>
                                    </p:animEffect>
                                  </p:childTnLst>
                                </p:cTn>
                              </p:par>
                            </p:childTnLst>
                          </p:cTn>
                        </p:par>
                        <p:par>
                          <p:cTn id="25" fill="hold">
                            <p:stCondLst>
                              <p:cond delay="2200"/>
                            </p:stCondLst>
                            <p:childTnLst>
                              <p:par>
                                <p:cTn id="26" presetID="21" presetClass="entr" presetSubtype="1"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heel(1)">
                                      <p:cBhvr>
                                        <p:cTn id="28" dur="400"/>
                                        <p:tgtEl>
                                          <p:spTgt spid="64"/>
                                        </p:tgtEl>
                                      </p:cBhvr>
                                    </p:animEffect>
                                  </p:childTnLst>
                                </p:cTn>
                              </p:par>
                            </p:childTnLst>
                          </p:cTn>
                        </p:par>
                        <p:par>
                          <p:cTn id="29" fill="hold">
                            <p:stCondLst>
                              <p:cond delay="2600"/>
                            </p:stCondLst>
                            <p:childTnLst>
                              <p:par>
                                <p:cTn id="30" presetID="10" presetClass="entr" presetSubtype="0"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25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250"/>
                                        <p:tgtEl>
                                          <p:spTgt spid="71"/>
                                        </p:tgtEl>
                                      </p:cBhvr>
                                    </p:animEffect>
                                  </p:childTnLst>
                                </p:cTn>
                              </p:par>
                              <p:par>
                                <p:cTn id="36" presetID="10" presetClass="entr" presetSubtype="0" fill="hold"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fade">
                                      <p:cBhvr>
                                        <p:cTn id="38" dur="250"/>
                                        <p:tgtEl>
                                          <p:spTgt spid="102"/>
                                        </p:tgtEl>
                                      </p:cBhvr>
                                    </p:animEffect>
                                  </p:childTnLst>
                                </p:cTn>
                              </p:par>
                              <p:par>
                                <p:cTn id="39" presetID="10"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250"/>
                                        <p:tgtEl>
                                          <p:spTgt spid="83"/>
                                        </p:tgtEl>
                                      </p:cBhvr>
                                    </p:animEffect>
                                  </p:childTnLst>
                                </p:cTn>
                              </p:par>
                            </p:childTnLst>
                          </p:cTn>
                        </p:par>
                        <p:par>
                          <p:cTn id="42" fill="hold">
                            <p:stCondLst>
                              <p:cond delay="2850"/>
                            </p:stCondLst>
                            <p:childTnLst>
                              <p:par>
                                <p:cTn id="43" presetID="12" presetClass="entr" presetSubtype="4" fill="hold" grpId="0" nodeType="after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additive="base">
                                        <p:cTn id="45" dur="500"/>
                                        <p:tgtEl>
                                          <p:spTgt spid="61"/>
                                        </p:tgtEl>
                                        <p:attrNameLst>
                                          <p:attrName>ppt_y</p:attrName>
                                        </p:attrNameLst>
                                      </p:cBhvr>
                                      <p:tavLst>
                                        <p:tav tm="0">
                                          <p:val>
                                            <p:strVal val="#ppt_y+#ppt_h*1.125000"/>
                                          </p:val>
                                        </p:tav>
                                        <p:tav tm="100000">
                                          <p:val>
                                            <p:strVal val="#ppt_y"/>
                                          </p:val>
                                        </p:tav>
                                      </p:tavLst>
                                    </p:anim>
                                    <p:animEffect transition="in" filter="wipe(up)">
                                      <p:cBhvr>
                                        <p:cTn id="46" dur="500"/>
                                        <p:tgtEl>
                                          <p:spTgt spid="61"/>
                                        </p:tgtEl>
                                      </p:cBhvr>
                                    </p:animEffect>
                                  </p:childTnLst>
                                </p:cTn>
                              </p:par>
                              <p:par>
                                <p:cTn id="47" presetID="12" presetClass="entr" presetSubtype="1"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 calcmode="lin" valueType="num">
                                      <p:cBhvr additive="base">
                                        <p:cTn id="49" dur="500"/>
                                        <p:tgtEl>
                                          <p:spTgt spid="63"/>
                                        </p:tgtEl>
                                        <p:attrNameLst>
                                          <p:attrName>ppt_y</p:attrName>
                                        </p:attrNameLst>
                                      </p:cBhvr>
                                      <p:tavLst>
                                        <p:tav tm="0">
                                          <p:val>
                                            <p:strVal val="#ppt_y-#ppt_h*1.125000"/>
                                          </p:val>
                                        </p:tav>
                                        <p:tav tm="100000">
                                          <p:val>
                                            <p:strVal val="#ppt_y"/>
                                          </p:val>
                                        </p:tav>
                                      </p:tavLst>
                                    </p:anim>
                                    <p:animEffect transition="in" filter="wipe(down)">
                                      <p:cBhvr>
                                        <p:cTn id="50" dur="500"/>
                                        <p:tgtEl>
                                          <p:spTgt spid="63"/>
                                        </p:tgtEl>
                                      </p:cBhvr>
                                    </p:animEffect>
                                  </p:childTnLst>
                                </p:cTn>
                              </p:par>
                            </p:childTnLst>
                          </p:cTn>
                        </p:par>
                        <p:par>
                          <p:cTn id="51" fill="hold">
                            <p:stCondLst>
                              <p:cond delay="3350"/>
                            </p:stCondLst>
                            <p:childTnLst>
                              <p:par>
                                <p:cTn id="52" presetID="12" presetClass="entr" presetSubtype="4" fill="hold" grpId="0" nodeType="after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p:tgtEl>
                                          <p:spTgt spid="65"/>
                                        </p:tgtEl>
                                        <p:attrNameLst>
                                          <p:attrName>ppt_y</p:attrName>
                                        </p:attrNameLst>
                                      </p:cBhvr>
                                      <p:tavLst>
                                        <p:tav tm="0">
                                          <p:val>
                                            <p:strVal val="#ppt_y+#ppt_h*1.125000"/>
                                          </p:val>
                                        </p:tav>
                                        <p:tav tm="100000">
                                          <p:val>
                                            <p:strVal val="#ppt_y"/>
                                          </p:val>
                                        </p:tav>
                                      </p:tavLst>
                                    </p:anim>
                                    <p:animEffect transition="in" filter="wipe(up)">
                                      <p:cBhvr>
                                        <p:cTn id="55" dur="500"/>
                                        <p:tgtEl>
                                          <p:spTgt spid="65"/>
                                        </p:tgtEl>
                                      </p:cBhvr>
                                    </p:animEffect>
                                  </p:childTnLst>
                                </p:cTn>
                              </p:par>
                              <p:par>
                                <p:cTn id="56" presetID="12" presetClass="entr" presetSubtype="1"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p:tgtEl>
                                          <p:spTgt spid="66"/>
                                        </p:tgtEl>
                                        <p:attrNameLst>
                                          <p:attrName>ppt_y</p:attrName>
                                        </p:attrNameLst>
                                      </p:cBhvr>
                                      <p:tavLst>
                                        <p:tav tm="0">
                                          <p:val>
                                            <p:strVal val="#ppt_y-#ppt_h*1.125000"/>
                                          </p:val>
                                        </p:tav>
                                        <p:tav tm="100000">
                                          <p:val>
                                            <p:strVal val="#ppt_y"/>
                                          </p:val>
                                        </p:tav>
                                      </p:tavLst>
                                    </p:anim>
                                    <p:animEffect transition="in" filter="wipe(down)">
                                      <p:cBhvr>
                                        <p:cTn id="59" dur="500"/>
                                        <p:tgtEl>
                                          <p:spTgt spid="66"/>
                                        </p:tgtEl>
                                      </p:cBhvr>
                                    </p:animEffect>
                                  </p:childTnLst>
                                </p:cTn>
                              </p:par>
                            </p:childTnLst>
                          </p:cTn>
                        </p:par>
                        <p:par>
                          <p:cTn id="60" fill="hold">
                            <p:stCondLst>
                              <p:cond delay="3850"/>
                            </p:stCondLst>
                            <p:childTnLst>
                              <p:par>
                                <p:cTn id="61" presetID="12" presetClass="entr" presetSubtype="4" fill="hold" grpId="0"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p:tgtEl>
                                          <p:spTgt spid="67"/>
                                        </p:tgtEl>
                                        <p:attrNameLst>
                                          <p:attrName>ppt_y</p:attrName>
                                        </p:attrNameLst>
                                      </p:cBhvr>
                                      <p:tavLst>
                                        <p:tav tm="0">
                                          <p:val>
                                            <p:strVal val="#ppt_y+#ppt_h*1.125000"/>
                                          </p:val>
                                        </p:tav>
                                        <p:tav tm="100000">
                                          <p:val>
                                            <p:strVal val="#ppt_y"/>
                                          </p:val>
                                        </p:tav>
                                      </p:tavLst>
                                    </p:anim>
                                    <p:animEffect transition="in" filter="wipe(up)">
                                      <p:cBhvr>
                                        <p:cTn id="64" dur="500"/>
                                        <p:tgtEl>
                                          <p:spTgt spid="67"/>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115"/>
                                        </p:tgtEl>
                                        <p:attrNameLst>
                                          <p:attrName>style.visibility</p:attrName>
                                        </p:attrNameLst>
                                      </p:cBhvr>
                                      <p:to>
                                        <p:strVal val="visible"/>
                                      </p:to>
                                    </p:set>
                                    <p:anim calcmode="lin" valueType="num">
                                      <p:cBhvr additive="base">
                                        <p:cTn id="67" dur="500"/>
                                        <p:tgtEl>
                                          <p:spTgt spid="115"/>
                                        </p:tgtEl>
                                        <p:attrNameLst>
                                          <p:attrName>ppt_y</p:attrName>
                                        </p:attrNameLst>
                                      </p:cBhvr>
                                      <p:tavLst>
                                        <p:tav tm="0">
                                          <p:val>
                                            <p:strVal val="#ppt_y-#ppt_h*1.125000"/>
                                          </p:val>
                                        </p:tav>
                                        <p:tav tm="100000">
                                          <p:val>
                                            <p:strVal val="#ppt_y"/>
                                          </p:val>
                                        </p:tav>
                                      </p:tavLst>
                                    </p:anim>
                                    <p:animEffect transition="in" filter="wipe(down)">
                                      <p:cBhvr>
                                        <p:cTn id="68" dur="500"/>
                                        <p:tgtEl>
                                          <p:spTgt spid="115"/>
                                        </p:tgtEl>
                                      </p:cBhvr>
                                    </p:animEffect>
                                  </p:childTnLst>
                                </p:cTn>
                              </p:par>
                            </p:childTnLst>
                          </p:cTn>
                        </p:par>
                        <p:par>
                          <p:cTn id="69" fill="hold">
                            <p:stCondLst>
                              <p:cond delay="4350"/>
                            </p:stCondLst>
                            <p:childTnLst>
                              <p:par>
                                <p:cTn id="70" presetID="12" presetClass="entr" presetSubtype="4" fill="hold" grpId="0" nodeType="afterEffect">
                                  <p:stCondLst>
                                    <p:cond delay="0"/>
                                  </p:stCondLst>
                                  <p:childTnLst>
                                    <p:set>
                                      <p:cBhvr>
                                        <p:cTn id="71" dur="1" fill="hold">
                                          <p:stCondLst>
                                            <p:cond delay="0"/>
                                          </p:stCondLst>
                                        </p:cTn>
                                        <p:tgtEl>
                                          <p:spTgt spid="116"/>
                                        </p:tgtEl>
                                        <p:attrNameLst>
                                          <p:attrName>style.visibility</p:attrName>
                                        </p:attrNameLst>
                                      </p:cBhvr>
                                      <p:to>
                                        <p:strVal val="visible"/>
                                      </p:to>
                                    </p:set>
                                    <p:anim calcmode="lin" valueType="num">
                                      <p:cBhvr additive="base">
                                        <p:cTn id="72" dur="500"/>
                                        <p:tgtEl>
                                          <p:spTgt spid="116"/>
                                        </p:tgtEl>
                                        <p:attrNameLst>
                                          <p:attrName>ppt_y</p:attrName>
                                        </p:attrNameLst>
                                      </p:cBhvr>
                                      <p:tavLst>
                                        <p:tav tm="0">
                                          <p:val>
                                            <p:strVal val="#ppt_y+#ppt_h*1.125000"/>
                                          </p:val>
                                        </p:tav>
                                        <p:tav tm="100000">
                                          <p:val>
                                            <p:strVal val="#ppt_y"/>
                                          </p:val>
                                        </p:tav>
                                      </p:tavLst>
                                    </p:anim>
                                    <p:animEffect transition="in" filter="wipe(up)">
                                      <p:cBhvr>
                                        <p:cTn id="73" dur="500"/>
                                        <p:tgtEl>
                                          <p:spTgt spid="116"/>
                                        </p:tgtEl>
                                      </p:cBhvr>
                                    </p:animEffect>
                                  </p:childTnLst>
                                </p:cTn>
                              </p:par>
                              <p:par>
                                <p:cTn id="74" presetID="12" presetClass="entr" presetSubtype="1" fill="hold" grpId="0" nodeType="withEffect">
                                  <p:stCondLst>
                                    <p:cond delay="0"/>
                                  </p:stCondLst>
                                  <p:childTnLst>
                                    <p:set>
                                      <p:cBhvr>
                                        <p:cTn id="75" dur="1" fill="hold">
                                          <p:stCondLst>
                                            <p:cond delay="0"/>
                                          </p:stCondLst>
                                        </p:cTn>
                                        <p:tgtEl>
                                          <p:spTgt spid="117"/>
                                        </p:tgtEl>
                                        <p:attrNameLst>
                                          <p:attrName>style.visibility</p:attrName>
                                        </p:attrNameLst>
                                      </p:cBhvr>
                                      <p:to>
                                        <p:strVal val="visible"/>
                                      </p:to>
                                    </p:set>
                                    <p:anim calcmode="lin" valueType="num">
                                      <p:cBhvr additive="base">
                                        <p:cTn id="76" dur="500"/>
                                        <p:tgtEl>
                                          <p:spTgt spid="117"/>
                                        </p:tgtEl>
                                        <p:attrNameLst>
                                          <p:attrName>ppt_y</p:attrName>
                                        </p:attrNameLst>
                                      </p:cBhvr>
                                      <p:tavLst>
                                        <p:tav tm="0">
                                          <p:val>
                                            <p:strVal val="#ppt_y-#ppt_h*1.125000"/>
                                          </p:val>
                                        </p:tav>
                                        <p:tav tm="100000">
                                          <p:val>
                                            <p:strVal val="#ppt_y"/>
                                          </p:val>
                                        </p:tav>
                                      </p:tavLst>
                                    </p:anim>
                                    <p:animEffect transition="in" filter="wipe(down)">
                                      <p:cBhvr>
                                        <p:cTn id="77" dur="500"/>
                                        <p:tgtEl>
                                          <p:spTgt spid="117"/>
                                        </p:tgtEl>
                                      </p:cBhvr>
                                    </p:animEffect>
                                  </p:childTnLst>
                                </p:cTn>
                              </p:par>
                            </p:childTnLst>
                          </p:cTn>
                        </p:par>
                        <p:par>
                          <p:cTn id="78" fill="hold">
                            <p:stCondLst>
                              <p:cond delay="4850"/>
                            </p:stCondLst>
                            <p:childTnLst>
                              <p:par>
                                <p:cTn id="79" presetID="12" presetClass="entr" presetSubtype="4" fill="hold" grpId="0" nodeType="afterEffect">
                                  <p:stCondLst>
                                    <p:cond delay="0"/>
                                  </p:stCondLst>
                                  <p:childTnLst>
                                    <p:set>
                                      <p:cBhvr>
                                        <p:cTn id="80" dur="1" fill="hold">
                                          <p:stCondLst>
                                            <p:cond delay="0"/>
                                          </p:stCondLst>
                                        </p:cTn>
                                        <p:tgtEl>
                                          <p:spTgt spid="118"/>
                                        </p:tgtEl>
                                        <p:attrNameLst>
                                          <p:attrName>style.visibility</p:attrName>
                                        </p:attrNameLst>
                                      </p:cBhvr>
                                      <p:to>
                                        <p:strVal val="visible"/>
                                      </p:to>
                                    </p:set>
                                    <p:anim calcmode="lin" valueType="num">
                                      <p:cBhvr additive="base">
                                        <p:cTn id="81" dur="500"/>
                                        <p:tgtEl>
                                          <p:spTgt spid="118"/>
                                        </p:tgtEl>
                                        <p:attrNameLst>
                                          <p:attrName>ppt_y</p:attrName>
                                        </p:attrNameLst>
                                      </p:cBhvr>
                                      <p:tavLst>
                                        <p:tav tm="0">
                                          <p:val>
                                            <p:strVal val="#ppt_y+#ppt_h*1.125000"/>
                                          </p:val>
                                        </p:tav>
                                        <p:tav tm="100000">
                                          <p:val>
                                            <p:strVal val="#ppt_y"/>
                                          </p:val>
                                        </p:tav>
                                      </p:tavLst>
                                    </p:anim>
                                    <p:animEffect transition="in" filter="wipe(up)">
                                      <p:cBhvr>
                                        <p:cTn id="82" dur="500"/>
                                        <p:tgtEl>
                                          <p:spTgt spid="118"/>
                                        </p:tgtEl>
                                      </p:cBhvr>
                                    </p:animEffect>
                                  </p:childTnLst>
                                </p:cTn>
                              </p:par>
                              <p:par>
                                <p:cTn id="83" presetID="12" presetClass="entr" presetSubtype="1"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 calcmode="lin" valueType="num">
                                      <p:cBhvr additive="base">
                                        <p:cTn id="85" dur="500"/>
                                        <p:tgtEl>
                                          <p:spTgt spid="119"/>
                                        </p:tgtEl>
                                        <p:attrNameLst>
                                          <p:attrName>ppt_y</p:attrName>
                                        </p:attrNameLst>
                                      </p:cBhvr>
                                      <p:tavLst>
                                        <p:tav tm="0">
                                          <p:val>
                                            <p:strVal val="#ppt_y-#ppt_h*1.125000"/>
                                          </p:val>
                                        </p:tav>
                                        <p:tav tm="100000">
                                          <p:val>
                                            <p:strVal val="#ppt_y"/>
                                          </p:val>
                                        </p:tav>
                                      </p:tavLst>
                                    </p:anim>
                                    <p:animEffect transition="in" filter="wipe(down)">
                                      <p:cBhvr>
                                        <p:cTn id="8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60" grpId="0" animBg="1"/>
      <p:bldP spid="62" grpId="0" animBg="1"/>
      <p:bldP spid="64" grpId="0" animBg="1"/>
      <p:bldP spid="61" grpId="0"/>
      <p:bldP spid="63" grpId="0"/>
      <p:bldP spid="65" grpId="0"/>
      <p:bldP spid="66" grpId="0"/>
      <p:bldP spid="67" grpId="0"/>
      <p:bldP spid="115" grpId="0"/>
      <p:bldP spid="116" grpId="0"/>
      <p:bldP spid="117" grpId="0"/>
      <p:bldP spid="118" grpId="0"/>
      <p:bldP spid="1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reeform 5"/>
          <p:cNvSpPr>
            <a:spLocks/>
          </p:cNvSpPr>
          <p:nvPr/>
        </p:nvSpPr>
        <p:spPr bwMode="auto">
          <a:xfrm>
            <a:off x="5625747" y="2242617"/>
            <a:ext cx="1453227" cy="2084410"/>
          </a:xfrm>
          <a:custGeom>
            <a:avLst/>
            <a:gdLst>
              <a:gd name="T0" fmla="*/ 1377950 w 224"/>
              <a:gd name="T1" fmla="*/ 1258291 h 322"/>
              <a:gd name="T2" fmla="*/ 1273373 w 224"/>
              <a:gd name="T3" fmla="*/ 1405603 h 322"/>
              <a:gd name="T4" fmla="*/ 1236464 w 224"/>
              <a:gd name="T5" fmla="*/ 1350361 h 322"/>
              <a:gd name="T6" fmla="*/ 1101130 w 224"/>
              <a:gd name="T7" fmla="*/ 1295119 h 322"/>
              <a:gd name="T8" fmla="*/ 959644 w 224"/>
              <a:gd name="T9" fmla="*/ 1350361 h 322"/>
              <a:gd name="T10" fmla="*/ 904280 w 224"/>
              <a:gd name="T11" fmla="*/ 1491536 h 322"/>
              <a:gd name="T12" fmla="*/ 959644 w 224"/>
              <a:gd name="T13" fmla="*/ 1626572 h 322"/>
              <a:gd name="T14" fmla="*/ 1076523 w 224"/>
              <a:gd name="T15" fmla="*/ 1687952 h 322"/>
              <a:gd name="T16" fmla="*/ 867370 w 224"/>
              <a:gd name="T17" fmla="*/ 1976438 h 322"/>
              <a:gd name="T18" fmla="*/ 750491 w 224"/>
              <a:gd name="T19" fmla="*/ 1737056 h 322"/>
              <a:gd name="T20" fmla="*/ 627459 w 224"/>
              <a:gd name="T21" fmla="*/ 1976438 h 322"/>
              <a:gd name="T22" fmla="*/ 387548 w 224"/>
              <a:gd name="T23" fmla="*/ 1651124 h 322"/>
              <a:gd name="T24" fmla="*/ 332184 w 224"/>
              <a:gd name="T25" fmla="*/ 1737056 h 322"/>
              <a:gd name="T26" fmla="*/ 196850 w 224"/>
              <a:gd name="T27" fmla="*/ 1798436 h 322"/>
              <a:gd name="T28" fmla="*/ 55364 w 224"/>
              <a:gd name="T29" fmla="*/ 1737056 h 322"/>
              <a:gd name="T30" fmla="*/ 0 w 224"/>
              <a:gd name="T31" fmla="*/ 1602020 h 322"/>
              <a:gd name="T32" fmla="*/ 55364 w 224"/>
              <a:gd name="T33" fmla="*/ 1460845 h 322"/>
              <a:gd name="T34" fmla="*/ 196850 w 224"/>
              <a:gd name="T35" fmla="*/ 1405603 h 322"/>
              <a:gd name="T36" fmla="*/ 203002 w 224"/>
              <a:gd name="T37" fmla="*/ 1405603 h 322"/>
              <a:gd name="T38" fmla="*/ 92273 w 224"/>
              <a:gd name="T39" fmla="*/ 1258291 h 322"/>
              <a:gd name="T40" fmla="*/ 750491 w 224"/>
              <a:gd name="T41" fmla="*/ 0 h 322"/>
              <a:gd name="T42" fmla="*/ 1377950 w 224"/>
              <a:gd name="T43" fmla="*/ 1258291 h 3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chemeClr val="accent2"/>
          </a:solidFill>
          <a:ln w="19050" cmpd="sng">
            <a:solidFill>
              <a:srgbClr val="FFFFFF"/>
            </a:solidFill>
            <a:bevel/>
            <a:headEnd/>
            <a:tailEnd/>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0" name="Freeform 6"/>
          <p:cNvSpPr>
            <a:spLocks/>
          </p:cNvSpPr>
          <p:nvPr/>
        </p:nvSpPr>
        <p:spPr bwMode="auto">
          <a:xfrm>
            <a:off x="4246187" y="3570278"/>
            <a:ext cx="2040880" cy="1495082"/>
          </a:xfrm>
          <a:custGeom>
            <a:avLst/>
            <a:gdLst>
              <a:gd name="T0" fmla="*/ 1935163 w 315"/>
              <a:gd name="T1" fmla="*/ 718024 h 231"/>
              <a:gd name="T2" fmla="*/ 1670998 w 315"/>
              <a:gd name="T3" fmla="*/ 760983 h 231"/>
              <a:gd name="T4" fmla="*/ 1861443 w 315"/>
              <a:gd name="T5" fmla="*/ 957365 h 231"/>
              <a:gd name="T6" fmla="*/ 1505127 w 315"/>
              <a:gd name="T7" fmla="*/ 1080104 h 231"/>
              <a:gd name="T8" fmla="*/ 1505127 w 315"/>
              <a:gd name="T9" fmla="*/ 1080104 h 231"/>
              <a:gd name="T10" fmla="*/ 1566561 w 315"/>
              <a:gd name="T11" fmla="*/ 1221254 h 231"/>
              <a:gd name="T12" fmla="*/ 1505127 w 315"/>
              <a:gd name="T13" fmla="*/ 1356267 h 231"/>
              <a:gd name="T14" fmla="*/ 1369973 w 315"/>
              <a:gd name="T15" fmla="*/ 1417637 h 231"/>
              <a:gd name="T16" fmla="*/ 1228675 w 315"/>
              <a:gd name="T17" fmla="*/ 1356267 h 231"/>
              <a:gd name="T18" fmla="*/ 1173385 w 315"/>
              <a:gd name="T19" fmla="*/ 1221254 h 231"/>
              <a:gd name="T20" fmla="*/ 1173385 w 315"/>
              <a:gd name="T21" fmla="*/ 1196707 h 231"/>
              <a:gd name="T22" fmla="*/ 1019800 w 315"/>
              <a:gd name="T23" fmla="*/ 1251939 h 231"/>
              <a:gd name="T24" fmla="*/ 0 w 315"/>
              <a:gd name="T25" fmla="*/ 220930 h 231"/>
              <a:gd name="T26" fmla="*/ 1400689 w 315"/>
              <a:gd name="T27" fmla="*/ 0 h 231"/>
              <a:gd name="T28" fmla="*/ 1511270 w 315"/>
              <a:gd name="T29" fmla="*/ 147287 h 231"/>
              <a:gd name="T30" fmla="*/ 1505127 w 315"/>
              <a:gd name="T31" fmla="*/ 147287 h 231"/>
              <a:gd name="T32" fmla="*/ 1363829 w 315"/>
              <a:gd name="T33" fmla="*/ 202520 h 231"/>
              <a:gd name="T34" fmla="*/ 1308539 w 315"/>
              <a:gd name="T35" fmla="*/ 343670 h 231"/>
              <a:gd name="T36" fmla="*/ 1363829 w 315"/>
              <a:gd name="T37" fmla="*/ 478683 h 231"/>
              <a:gd name="T38" fmla="*/ 1505127 w 315"/>
              <a:gd name="T39" fmla="*/ 540052 h 231"/>
              <a:gd name="T40" fmla="*/ 1640281 w 315"/>
              <a:gd name="T41" fmla="*/ 478683 h 231"/>
              <a:gd name="T42" fmla="*/ 1695571 w 315"/>
              <a:gd name="T43" fmla="*/ 392765 h 231"/>
              <a:gd name="T44" fmla="*/ 1935163 w 315"/>
              <a:gd name="T45" fmla="*/ 718024 h 2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chemeClr val="accent1"/>
          </a:solidFill>
          <a:ln w="19050" cmpd="sng">
            <a:solidFill>
              <a:srgbClr val="FFFFFF"/>
            </a:solidFill>
            <a:bevel/>
            <a:headEnd/>
            <a:tailEnd/>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1" name="Freeform 7"/>
          <p:cNvSpPr>
            <a:spLocks/>
          </p:cNvSpPr>
          <p:nvPr/>
        </p:nvSpPr>
        <p:spPr bwMode="auto">
          <a:xfrm>
            <a:off x="4984520" y="4578161"/>
            <a:ext cx="1737845" cy="1905268"/>
          </a:xfrm>
          <a:custGeom>
            <a:avLst/>
            <a:gdLst>
              <a:gd name="T0" fmla="*/ 1162086 w 268"/>
              <a:gd name="T1" fmla="*/ 0 h 294"/>
              <a:gd name="T2" fmla="*/ 1100600 w 268"/>
              <a:gd name="T3" fmla="*/ 282661 h 294"/>
              <a:gd name="T4" fmla="*/ 1358841 w 268"/>
              <a:gd name="T5" fmla="*/ 147476 h 294"/>
              <a:gd name="T6" fmla="*/ 1346544 w 268"/>
              <a:gd name="T7" fmla="*/ 546888 h 294"/>
              <a:gd name="T8" fmla="*/ 1451070 w 268"/>
              <a:gd name="T9" fmla="*/ 516164 h 294"/>
              <a:gd name="T10" fmla="*/ 1586339 w 268"/>
              <a:gd name="T11" fmla="*/ 571468 h 294"/>
              <a:gd name="T12" fmla="*/ 1647825 w 268"/>
              <a:gd name="T13" fmla="*/ 712798 h 294"/>
              <a:gd name="T14" fmla="*/ 1586339 w 268"/>
              <a:gd name="T15" fmla="*/ 847984 h 294"/>
              <a:gd name="T16" fmla="*/ 1451070 w 268"/>
              <a:gd name="T17" fmla="*/ 909432 h 294"/>
              <a:gd name="T18" fmla="*/ 1340395 w 268"/>
              <a:gd name="T19" fmla="*/ 872563 h 294"/>
              <a:gd name="T20" fmla="*/ 1340395 w 268"/>
              <a:gd name="T21" fmla="*/ 1081487 h 294"/>
              <a:gd name="T22" fmla="*/ 0 w 268"/>
              <a:gd name="T23" fmla="*/ 1806575 h 294"/>
              <a:gd name="T24" fmla="*/ 319727 w 268"/>
              <a:gd name="T25" fmla="*/ 294951 h 294"/>
              <a:gd name="T26" fmla="*/ 473442 w 268"/>
              <a:gd name="T27" fmla="*/ 239648 h 294"/>
              <a:gd name="T28" fmla="*/ 473442 w 268"/>
              <a:gd name="T29" fmla="*/ 264227 h 294"/>
              <a:gd name="T30" fmla="*/ 528780 w 268"/>
              <a:gd name="T31" fmla="*/ 399413 h 294"/>
              <a:gd name="T32" fmla="*/ 670197 w 268"/>
              <a:gd name="T33" fmla="*/ 460861 h 294"/>
              <a:gd name="T34" fmla="*/ 805467 w 268"/>
              <a:gd name="T35" fmla="*/ 399413 h 294"/>
              <a:gd name="T36" fmla="*/ 866953 w 268"/>
              <a:gd name="T37" fmla="*/ 264227 h 294"/>
              <a:gd name="T38" fmla="*/ 805467 w 268"/>
              <a:gd name="T39" fmla="*/ 122896 h 294"/>
              <a:gd name="T40" fmla="*/ 805467 w 268"/>
              <a:gd name="T41" fmla="*/ 122896 h 294"/>
              <a:gd name="T42" fmla="*/ 1162086 w 268"/>
              <a:gd name="T43" fmla="*/ 0 h 29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chemeClr val="accent6"/>
          </a:solidFill>
          <a:ln w="19050" cmpd="sng">
            <a:solidFill>
              <a:srgbClr val="FFFFFF"/>
            </a:solidFill>
            <a:bevel/>
            <a:headEnd/>
            <a:tailEnd/>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2" name="Freeform 8"/>
          <p:cNvSpPr>
            <a:spLocks/>
          </p:cNvSpPr>
          <p:nvPr/>
        </p:nvSpPr>
        <p:spPr bwMode="auto">
          <a:xfrm>
            <a:off x="6397565" y="4496124"/>
            <a:ext cx="1431461" cy="1973911"/>
          </a:xfrm>
          <a:custGeom>
            <a:avLst/>
            <a:gdLst>
              <a:gd name="T0" fmla="*/ 18425 w 221"/>
              <a:gd name="T1" fmla="*/ 227054 h 305"/>
              <a:gd name="T2" fmla="*/ 270234 w 221"/>
              <a:gd name="T3" fmla="*/ 362059 h 305"/>
              <a:gd name="T4" fmla="*/ 214959 w 221"/>
              <a:gd name="T5" fmla="*/ 73639 h 305"/>
              <a:gd name="T6" fmla="*/ 577318 w 221"/>
              <a:gd name="T7" fmla="*/ 196371 h 305"/>
              <a:gd name="T8" fmla="*/ 577318 w 221"/>
              <a:gd name="T9" fmla="*/ 196371 h 305"/>
              <a:gd name="T10" fmla="*/ 632593 w 221"/>
              <a:gd name="T11" fmla="*/ 55229 h 305"/>
              <a:gd name="T12" fmla="*/ 773852 w 221"/>
              <a:gd name="T13" fmla="*/ 0 h 305"/>
              <a:gd name="T14" fmla="*/ 908969 w 221"/>
              <a:gd name="T15" fmla="*/ 55229 h 305"/>
              <a:gd name="T16" fmla="*/ 970386 w 221"/>
              <a:gd name="T17" fmla="*/ 196371 h 305"/>
              <a:gd name="T18" fmla="*/ 927394 w 221"/>
              <a:gd name="T19" fmla="*/ 312967 h 305"/>
              <a:gd name="T20" fmla="*/ 1062511 w 221"/>
              <a:gd name="T21" fmla="*/ 362059 h 305"/>
              <a:gd name="T22" fmla="*/ 1068653 w 221"/>
              <a:gd name="T23" fmla="*/ 362059 h 305"/>
              <a:gd name="T24" fmla="*/ 1357312 w 221"/>
              <a:gd name="T25" fmla="*/ 1865526 h 305"/>
              <a:gd name="T26" fmla="*/ 1351170 w 221"/>
              <a:gd name="T27" fmla="*/ 1871663 h 305"/>
              <a:gd name="T28" fmla="*/ 0 w 221"/>
              <a:gd name="T29" fmla="*/ 1159817 h 305"/>
              <a:gd name="T30" fmla="*/ 0 w 221"/>
              <a:gd name="T31" fmla="*/ 951173 h 305"/>
              <a:gd name="T32" fmla="*/ 110550 w 221"/>
              <a:gd name="T33" fmla="*/ 987993 h 305"/>
              <a:gd name="T34" fmla="*/ 245667 w 221"/>
              <a:gd name="T35" fmla="*/ 926627 h 305"/>
              <a:gd name="T36" fmla="*/ 307084 w 221"/>
              <a:gd name="T37" fmla="*/ 791621 h 305"/>
              <a:gd name="T38" fmla="*/ 245667 w 221"/>
              <a:gd name="T39" fmla="*/ 650480 h 305"/>
              <a:gd name="T40" fmla="*/ 110550 w 221"/>
              <a:gd name="T41" fmla="*/ 595250 h 305"/>
              <a:gd name="T42" fmla="*/ 6142 w 221"/>
              <a:gd name="T43" fmla="*/ 625933 h 305"/>
              <a:gd name="T44" fmla="*/ 18425 w 221"/>
              <a:gd name="T45" fmla="*/ 227054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chemeClr val="accent4"/>
          </a:solidFill>
          <a:ln w="19050" cmpd="sng">
            <a:solidFill>
              <a:srgbClr val="FFFFFF"/>
            </a:solidFill>
            <a:bevel/>
            <a:headEnd/>
            <a:tailEnd/>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3" name="Freeform 9"/>
          <p:cNvSpPr>
            <a:spLocks/>
          </p:cNvSpPr>
          <p:nvPr/>
        </p:nvSpPr>
        <p:spPr bwMode="auto">
          <a:xfrm>
            <a:off x="6539874" y="3570278"/>
            <a:ext cx="2060971" cy="1307569"/>
          </a:xfrm>
          <a:custGeom>
            <a:avLst/>
            <a:gdLst>
              <a:gd name="T0" fmla="*/ 79889 w 318"/>
              <a:gd name="T1" fmla="*/ 951360 h 202"/>
              <a:gd name="T2" fmla="*/ 276540 w 318"/>
              <a:gd name="T3" fmla="*/ 761088 h 202"/>
              <a:gd name="T4" fmla="*/ 0 w 318"/>
              <a:gd name="T5" fmla="*/ 718123 h 202"/>
              <a:gd name="T6" fmla="*/ 208941 w 318"/>
              <a:gd name="T7" fmla="*/ 429646 h 202"/>
              <a:gd name="T8" fmla="*/ 92180 w 318"/>
              <a:gd name="T9" fmla="*/ 368268 h 202"/>
              <a:gd name="T10" fmla="*/ 36872 w 318"/>
              <a:gd name="T11" fmla="*/ 233237 h 202"/>
              <a:gd name="T12" fmla="*/ 92180 w 318"/>
              <a:gd name="T13" fmla="*/ 92067 h 202"/>
              <a:gd name="T14" fmla="*/ 233522 w 318"/>
              <a:gd name="T15" fmla="*/ 36827 h 202"/>
              <a:gd name="T16" fmla="*/ 368719 w 318"/>
              <a:gd name="T17" fmla="*/ 92067 h 202"/>
              <a:gd name="T18" fmla="*/ 405591 w 318"/>
              <a:gd name="T19" fmla="*/ 147307 h 202"/>
              <a:gd name="T20" fmla="*/ 510062 w 318"/>
              <a:gd name="T21" fmla="*/ 0 h 202"/>
              <a:gd name="T22" fmla="*/ 1954213 w 318"/>
              <a:gd name="T23" fmla="*/ 220961 h 202"/>
              <a:gd name="T24" fmla="*/ 927944 w 318"/>
              <a:gd name="T25" fmla="*/ 1239837 h 202"/>
              <a:gd name="T26" fmla="*/ 792747 w 318"/>
              <a:gd name="T27" fmla="*/ 1190735 h 202"/>
              <a:gd name="T28" fmla="*/ 835764 w 318"/>
              <a:gd name="T29" fmla="*/ 1074116 h 202"/>
              <a:gd name="T30" fmla="*/ 774311 w 318"/>
              <a:gd name="T31" fmla="*/ 932947 h 202"/>
              <a:gd name="T32" fmla="*/ 639114 w 318"/>
              <a:gd name="T33" fmla="*/ 877706 h 202"/>
              <a:gd name="T34" fmla="*/ 497771 w 318"/>
              <a:gd name="T35" fmla="*/ 932947 h 202"/>
              <a:gd name="T36" fmla="*/ 442463 w 318"/>
              <a:gd name="T37" fmla="*/ 1074116 h 202"/>
              <a:gd name="T38" fmla="*/ 442463 w 318"/>
              <a:gd name="T39" fmla="*/ 1074116 h 202"/>
              <a:gd name="T40" fmla="*/ 79889 w 318"/>
              <a:gd name="T41" fmla="*/ 951360 h 2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chemeClr val="accent3"/>
          </a:solidFill>
          <a:ln w="19050" cmpd="sng">
            <a:solidFill>
              <a:srgbClr val="FFFFFF"/>
            </a:solidFill>
            <a:bevel/>
            <a:headEnd/>
            <a:tailEnd/>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grpSp>
        <p:nvGrpSpPr>
          <p:cNvPr id="2" name="组合 1"/>
          <p:cNvGrpSpPr/>
          <p:nvPr/>
        </p:nvGrpSpPr>
        <p:grpSpPr>
          <a:xfrm>
            <a:off x="5133525" y="3044572"/>
            <a:ext cx="2765819" cy="2744053"/>
            <a:chOff x="5133525" y="2600072"/>
            <a:chExt cx="2765819" cy="2744053"/>
          </a:xfrm>
        </p:grpSpPr>
        <p:sp>
          <p:nvSpPr>
            <p:cNvPr id="45064" name="Freeform 206"/>
            <p:cNvSpPr>
              <a:spLocks noEditPoints="1"/>
            </p:cNvSpPr>
            <p:nvPr/>
          </p:nvSpPr>
          <p:spPr bwMode="auto">
            <a:xfrm>
              <a:off x="6163174" y="2600072"/>
              <a:ext cx="450366" cy="450366"/>
            </a:xfrm>
            <a:custGeom>
              <a:avLst/>
              <a:gdLst>
                <a:gd name="T0" fmla="*/ 415360 w 256"/>
                <a:gd name="T1" fmla="*/ 358644 h 256"/>
                <a:gd name="T2" fmla="*/ 427037 w 256"/>
                <a:gd name="T3" fmla="*/ 387002 h 256"/>
                <a:gd name="T4" fmla="*/ 387002 w 256"/>
                <a:gd name="T5" fmla="*/ 427037 h 256"/>
                <a:gd name="T6" fmla="*/ 358644 w 256"/>
                <a:gd name="T7" fmla="*/ 415360 h 256"/>
                <a:gd name="T8" fmla="*/ 241876 w 256"/>
                <a:gd name="T9" fmla="*/ 298592 h 256"/>
                <a:gd name="T10" fmla="*/ 160139 w 256"/>
                <a:gd name="T11" fmla="*/ 320278 h 256"/>
                <a:gd name="T12" fmla="*/ 0 w 256"/>
                <a:gd name="T13" fmla="*/ 160139 h 256"/>
                <a:gd name="T14" fmla="*/ 160139 w 256"/>
                <a:gd name="T15" fmla="*/ 0 h 256"/>
                <a:gd name="T16" fmla="*/ 320278 w 256"/>
                <a:gd name="T17" fmla="*/ 160139 h 256"/>
                <a:gd name="T18" fmla="*/ 298592 w 256"/>
                <a:gd name="T19" fmla="*/ 241876 h 256"/>
                <a:gd name="T20" fmla="*/ 415360 w 256"/>
                <a:gd name="T21" fmla="*/ 358644 h 256"/>
                <a:gd name="T22" fmla="*/ 160139 w 256"/>
                <a:gd name="T23" fmla="*/ 40035 h 256"/>
                <a:gd name="T24" fmla="*/ 40035 w 256"/>
                <a:gd name="T25" fmla="*/ 160139 h 256"/>
                <a:gd name="T26" fmla="*/ 160139 w 256"/>
                <a:gd name="T27" fmla="*/ 280243 h 256"/>
                <a:gd name="T28" fmla="*/ 280243 w 256"/>
                <a:gd name="T29" fmla="*/ 160139 h 256"/>
                <a:gd name="T30" fmla="*/ 160139 w 256"/>
                <a:gd name="T31" fmla="*/ 40035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chemeClr val="bg1"/>
            </a:solidFill>
            <a:ln>
              <a:noFill/>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5" name="Freeform 170"/>
            <p:cNvSpPr>
              <a:spLocks noEditPoints="1"/>
            </p:cNvSpPr>
            <p:nvPr/>
          </p:nvSpPr>
          <p:spPr bwMode="auto">
            <a:xfrm>
              <a:off x="7459023" y="3470668"/>
              <a:ext cx="440321" cy="371678"/>
            </a:xfrm>
            <a:custGeom>
              <a:avLst/>
              <a:gdLst>
                <a:gd name="T0" fmla="*/ 397941 w 256"/>
                <a:gd name="T1" fmla="*/ 352425 h 216"/>
                <a:gd name="T2" fmla="*/ 19571 w 256"/>
                <a:gd name="T3" fmla="*/ 352425 h 216"/>
                <a:gd name="T4" fmla="*/ 0 w 256"/>
                <a:gd name="T5" fmla="*/ 332846 h 216"/>
                <a:gd name="T6" fmla="*/ 0 w 256"/>
                <a:gd name="T7" fmla="*/ 19579 h 216"/>
                <a:gd name="T8" fmla="*/ 19571 w 256"/>
                <a:gd name="T9" fmla="*/ 0 h 216"/>
                <a:gd name="T10" fmla="*/ 39142 w 256"/>
                <a:gd name="T11" fmla="*/ 19579 h 216"/>
                <a:gd name="T12" fmla="*/ 39142 w 256"/>
                <a:gd name="T13" fmla="*/ 267582 h 216"/>
                <a:gd name="T14" fmla="*/ 39142 w 256"/>
                <a:gd name="T15" fmla="*/ 313267 h 216"/>
                <a:gd name="T16" fmla="*/ 397941 w 256"/>
                <a:gd name="T17" fmla="*/ 313267 h 216"/>
                <a:gd name="T18" fmla="*/ 417512 w 256"/>
                <a:gd name="T19" fmla="*/ 332846 h 216"/>
                <a:gd name="T20" fmla="*/ 397941 w 256"/>
                <a:gd name="T21" fmla="*/ 352425 h 216"/>
                <a:gd name="T22" fmla="*/ 352276 w 256"/>
                <a:gd name="T23" fmla="*/ 293688 h 216"/>
                <a:gd name="T24" fmla="*/ 313134 w 256"/>
                <a:gd name="T25" fmla="*/ 293688 h 216"/>
                <a:gd name="T26" fmla="*/ 293563 w 256"/>
                <a:gd name="T27" fmla="*/ 274108 h 216"/>
                <a:gd name="T28" fmla="*/ 293563 w 256"/>
                <a:gd name="T29" fmla="*/ 137054 h 216"/>
                <a:gd name="T30" fmla="*/ 313134 w 256"/>
                <a:gd name="T31" fmla="*/ 117475 h 216"/>
                <a:gd name="T32" fmla="*/ 352276 w 256"/>
                <a:gd name="T33" fmla="*/ 117475 h 216"/>
                <a:gd name="T34" fmla="*/ 371847 w 256"/>
                <a:gd name="T35" fmla="*/ 137054 h 216"/>
                <a:gd name="T36" fmla="*/ 371847 w 256"/>
                <a:gd name="T37" fmla="*/ 274108 h 216"/>
                <a:gd name="T38" fmla="*/ 352276 w 256"/>
                <a:gd name="T39" fmla="*/ 293688 h 216"/>
                <a:gd name="T40" fmla="*/ 241374 w 256"/>
                <a:gd name="T41" fmla="*/ 293688 h 216"/>
                <a:gd name="T42" fmla="*/ 202232 w 256"/>
                <a:gd name="T43" fmla="*/ 293688 h 216"/>
                <a:gd name="T44" fmla="*/ 182662 w 256"/>
                <a:gd name="T45" fmla="*/ 274108 h 216"/>
                <a:gd name="T46" fmla="*/ 182662 w 256"/>
                <a:gd name="T47" fmla="*/ 58738 h 216"/>
                <a:gd name="T48" fmla="*/ 202232 w 256"/>
                <a:gd name="T49" fmla="*/ 39158 h 216"/>
                <a:gd name="T50" fmla="*/ 241374 w 256"/>
                <a:gd name="T51" fmla="*/ 39158 h 216"/>
                <a:gd name="T52" fmla="*/ 260945 w 256"/>
                <a:gd name="T53" fmla="*/ 58738 h 216"/>
                <a:gd name="T54" fmla="*/ 260945 w 256"/>
                <a:gd name="T55" fmla="*/ 274108 h 216"/>
                <a:gd name="T56" fmla="*/ 241374 w 256"/>
                <a:gd name="T57" fmla="*/ 293688 h 216"/>
                <a:gd name="T58" fmla="*/ 130473 w 256"/>
                <a:gd name="T59" fmla="*/ 293688 h 216"/>
                <a:gd name="T60" fmla="*/ 91331 w 256"/>
                <a:gd name="T61" fmla="*/ 293688 h 216"/>
                <a:gd name="T62" fmla="*/ 71760 w 256"/>
                <a:gd name="T63" fmla="*/ 274108 h 216"/>
                <a:gd name="T64" fmla="*/ 71760 w 256"/>
                <a:gd name="T65" fmla="*/ 234950 h 216"/>
                <a:gd name="T66" fmla="*/ 91331 w 256"/>
                <a:gd name="T67" fmla="*/ 215371 h 216"/>
                <a:gd name="T68" fmla="*/ 130473 w 256"/>
                <a:gd name="T69" fmla="*/ 215371 h 216"/>
                <a:gd name="T70" fmla="*/ 150043 w 256"/>
                <a:gd name="T71" fmla="*/ 234950 h 216"/>
                <a:gd name="T72" fmla="*/ 150043 w 256"/>
                <a:gd name="T73" fmla="*/ 274108 h 216"/>
                <a:gd name="T74" fmla="*/ 130473 w 256"/>
                <a:gd name="T75" fmla="*/ 293688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a:noFill/>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6" name="Freeform 5"/>
            <p:cNvSpPr>
              <a:spLocks noEditPoints="1"/>
            </p:cNvSpPr>
            <p:nvPr/>
          </p:nvSpPr>
          <p:spPr bwMode="auto">
            <a:xfrm>
              <a:off x="5510226" y="4873668"/>
              <a:ext cx="460411" cy="447017"/>
            </a:xfrm>
            <a:custGeom>
              <a:avLst/>
              <a:gdLst>
                <a:gd name="T0" fmla="*/ 428892 w 683"/>
                <a:gd name="T1" fmla="*/ 46740 h 662"/>
                <a:gd name="T2" fmla="*/ 363695 w 683"/>
                <a:gd name="T3" fmla="*/ 16007 h 662"/>
                <a:gd name="T4" fmla="*/ 368169 w 683"/>
                <a:gd name="T5" fmla="*/ 2561 h 662"/>
                <a:gd name="T6" fmla="*/ 362417 w 683"/>
                <a:gd name="T7" fmla="*/ 0 h 662"/>
                <a:gd name="T8" fmla="*/ 70949 w 683"/>
                <a:gd name="T9" fmla="*/ 640 h 662"/>
                <a:gd name="T10" fmla="*/ 68393 w 683"/>
                <a:gd name="T11" fmla="*/ 11525 h 662"/>
                <a:gd name="T12" fmla="*/ 65836 w 683"/>
                <a:gd name="T13" fmla="*/ 46740 h 662"/>
                <a:gd name="T14" fmla="*/ 2557 w 683"/>
                <a:gd name="T15" fmla="*/ 49301 h 662"/>
                <a:gd name="T16" fmla="*/ 42825 w 683"/>
                <a:gd name="T17" fmla="*/ 162630 h 662"/>
                <a:gd name="T18" fmla="*/ 154043 w 683"/>
                <a:gd name="T19" fmla="*/ 250988 h 662"/>
                <a:gd name="T20" fmla="*/ 173219 w 683"/>
                <a:gd name="T21" fmla="*/ 284282 h 662"/>
                <a:gd name="T22" fmla="*/ 186641 w 683"/>
                <a:gd name="T23" fmla="*/ 377762 h 662"/>
                <a:gd name="T24" fmla="*/ 162352 w 683"/>
                <a:gd name="T25" fmla="*/ 380323 h 662"/>
                <a:gd name="T26" fmla="*/ 130393 w 683"/>
                <a:gd name="T27" fmla="*/ 402733 h 662"/>
                <a:gd name="T28" fmla="*/ 136146 w 683"/>
                <a:gd name="T29" fmla="*/ 423862 h 662"/>
                <a:gd name="T30" fmla="*/ 306169 w 683"/>
                <a:gd name="T31" fmla="*/ 418740 h 662"/>
                <a:gd name="T32" fmla="*/ 301694 w 683"/>
                <a:gd name="T33" fmla="*/ 395050 h 662"/>
                <a:gd name="T34" fmla="*/ 264622 w 683"/>
                <a:gd name="T35" fmla="*/ 377762 h 662"/>
                <a:gd name="T36" fmla="*/ 265900 w 683"/>
                <a:gd name="T37" fmla="*/ 291325 h 662"/>
                <a:gd name="T38" fmla="*/ 259508 w 683"/>
                <a:gd name="T39" fmla="*/ 279800 h 662"/>
                <a:gd name="T40" fmla="*/ 275488 w 683"/>
                <a:gd name="T41" fmla="*/ 254189 h 662"/>
                <a:gd name="T42" fmla="*/ 290828 w 683"/>
                <a:gd name="T43" fmla="*/ 228578 h 662"/>
                <a:gd name="T44" fmla="*/ 436562 w 683"/>
                <a:gd name="T45" fmla="*/ 54423 h 662"/>
                <a:gd name="T46" fmla="*/ 93321 w 683"/>
                <a:gd name="T47" fmla="*/ 184399 h 662"/>
                <a:gd name="T48" fmla="*/ 60722 w 683"/>
                <a:gd name="T49" fmla="*/ 156227 h 662"/>
                <a:gd name="T50" fmla="*/ 51774 w 683"/>
                <a:gd name="T51" fmla="*/ 146623 h 662"/>
                <a:gd name="T52" fmla="*/ 49856 w 683"/>
                <a:gd name="T53" fmla="*/ 143422 h 662"/>
                <a:gd name="T54" fmla="*/ 27485 w 683"/>
                <a:gd name="T55" fmla="*/ 106286 h 662"/>
                <a:gd name="T56" fmla="*/ 26207 w 683"/>
                <a:gd name="T57" fmla="*/ 103084 h 662"/>
                <a:gd name="T58" fmla="*/ 19175 w 683"/>
                <a:gd name="T59" fmla="*/ 83236 h 662"/>
                <a:gd name="T60" fmla="*/ 14701 w 683"/>
                <a:gd name="T61" fmla="*/ 62107 h 662"/>
                <a:gd name="T62" fmla="*/ 115053 w 683"/>
                <a:gd name="T63" fmla="*/ 196564 h 662"/>
                <a:gd name="T64" fmla="*/ 289550 w 683"/>
                <a:gd name="T65" fmla="*/ 90279 h 662"/>
                <a:gd name="T66" fmla="*/ 263983 w 683"/>
                <a:gd name="T67" fmla="*/ 170313 h 662"/>
                <a:gd name="T68" fmla="*/ 218601 w 683"/>
                <a:gd name="T69" fmla="*/ 142141 h 662"/>
                <a:gd name="T70" fmla="*/ 173219 w 683"/>
                <a:gd name="T71" fmla="*/ 170313 h 662"/>
                <a:gd name="T72" fmla="*/ 147012 w 683"/>
                <a:gd name="T73" fmla="*/ 90279 h 662"/>
                <a:gd name="T74" fmla="*/ 200703 w 683"/>
                <a:gd name="T75" fmla="*/ 86437 h 662"/>
                <a:gd name="T76" fmla="*/ 220518 w 683"/>
                <a:gd name="T77" fmla="*/ 36496 h 662"/>
                <a:gd name="T78" fmla="*/ 288911 w 683"/>
                <a:gd name="T79" fmla="*/ 86437 h 662"/>
                <a:gd name="T80" fmla="*/ 417387 w 683"/>
                <a:gd name="T81" fmla="*/ 65948 h 662"/>
                <a:gd name="T82" fmla="*/ 407799 w 683"/>
                <a:gd name="T83" fmla="*/ 99883 h 662"/>
                <a:gd name="T84" fmla="*/ 405881 w 683"/>
                <a:gd name="T85" fmla="*/ 104365 h 662"/>
                <a:gd name="T86" fmla="*/ 400768 w 683"/>
                <a:gd name="T87" fmla="*/ 114609 h 662"/>
                <a:gd name="T88" fmla="*/ 382231 w 683"/>
                <a:gd name="T89" fmla="*/ 144702 h 662"/>
                <a:gd name="T90" fmla="*/ 377757 w 683"/>
                <a:gd name="T91" fmla="*/ 149824 h 662"/>
                <a:gd name="T92" fmla="*/ 359860 w 683"/>
                <a:gd name="T93" fmla="*/ 168392 h 662"/>
                <a:gd name="T94" fmla="*/ 317674 w 683"/>
                <a:gd name="T95" fmla="*/ 196564 h 662"/>
                <a:gd name="T96" fmla="*/ 418026 w 683"/>
                <a:gd name="T97" fmla="*/ 62107 h 662"/>
                <a:gd name="T98" fmla="*/ 417387 w 683"/>
                <a:gd name="T99" fmla="*/ 65948 h 66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chemeClr val="bg1"/>
            </a:solidFill>
            <a:ln>
              <a:noFill/>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7" name="Freeform 45"/>
            <p:cNvSpPr>
              <a:spLocks noEditPoints="1"/>
            </p:cNvSpPr>
            <p:nvPr/>
          </p:nvSpPr>
          <p:spPr bwMode="auto">
            <a:xfrm>
              <a:off x="6911552" y="4783260"/>
              <a:ext cx="517336" cy="560865"/>
            </a:xfrm>
            <a:custGeom>
              <a:avLst/>
              <a:gdLst>
                <a:gd name="T0" fmla="*/ 432049 w 889"/>
                <a:gd name="T1" fmla="*/ 447494 h 965"/>
                <a:gd name="T2" fmla="*/ 377422 w 889"/>
                <a:gd name="T3" fmla="*/ 387424 h 965"/>
                <a:gd name="T4" fmla="*/ 385147 w 889"/>
                <a:gd name="T5" fmla="*/ 326252 h 965"/>
                <a:gd name="T6" fmla="*/ 371904 w 889"/>
                <a:gd name="T7" fmla="*/ 266182 h 965"/>
                <a:gd name="T8" fmla="*/ 340452 w 889"/>
                <a:gd name="T9" fmla="*/ 213276 h 965"/>
                <a:gd name="T10" fmla="*/ 293550 w 889"/>
                <a:gd name="T11" fmla="*/ 173597 h 965"/>
                <a:gd name="T12" fmla="*/ 236165 w 889"/>
                <a:gd name="T13" fmla="*/ 151553 h 965"/>
                <a:gd name="T14" fmla="*/ 174364 w 889"/>
                <a:gd name="T15" fmla="*/ 148797 h 965"/>
                <a:gd name="T16" fmla="*/ 115323 w 889"/>
                <a:gd name="T17" fmla="*/ 166983 h 965"/>
                <a:gd name="T18" fmla="*/ 65663 w 889"/>
                <a:gd name="T19" fmla="*/ 202254 h 965"/>
                <a:gd name="T20" fmla="*/ 29796 w 889"/>
                <a:gd name="T21" fmla="*/ 252404 h 965"/>
                <a:gd name="T22" fmla="*/ 12139 w 889"/>
                <a:gd name="T23" fmla="*/ 311372 h 965"/>
                <a:gd name="T24" fmla="*/ 14898 w 889"/>
                <a:gd name="T25" fmla="*/ 373095 h 965"/>
                <a:gd name="T26" fmla="*/ 37521 w 889"/>
                <a:gd name="T27" fmla="*/ 430410 h 965"/>
                <a:gd name="T28" fmla="*/ 77250 w 889"/>
                <a:gd name="T29" fmla="*/ 477253 h 965"/>
                <a:gd name="T30" fmla="*/ 130222 w 889"/>
                <a:gd name="T31" fmla="*/ 508666 h 965"/>
                <a:gd name="T32" fmla="*/ 190366 w 889"/>
                <a:gd name="T33" fmla="*/ 520790 h 965"/>
                <a:gd name="T34" fmla="*/ 251615 w 889"/>
                <a:gd name="T35" fmla="*/ 513075 h 965"/>
                <a:gd name="T36" fmla="*/ 306793 w 889"/>
                <a:gd name="T37" fmla="*/ 486071 h 965"/>
                <a:gd name="T38" fmla="*/ 333831 w 889"/>
                <a:gd name="T39" fmla="*/ 450249 h 965"/>
                <a:gd name="T40" fmla="*/ 424324 w 889"/>
                <a:gd name="T41" fmla="*/ 519688 h 965"/>
                <a:gd name="T42" fmla="*/ 465156 w 889"/>
                <a:gd name="T43" fmla="*/ 450800 h 965"/>
                <a:gd name="T44" fmla="*/ 251615 w 889"/>
                <a:gd name="T45" fmla="*/ 340580 h 965"/>
                <a:gd name="T46" fmla="*/ 174916 w 889"/>
                <a:gd name="T47" fmla="*/ 300350 h 965"/>
                <a:gd name="T48" fmla="*/ 210231 w 889"/>
                <a:gd name="T49" fmla="*/ 347193 h 965"/>
                <a:gd name="T50" fmla="*/ 152293 w 889"/>
                <a:gd name="T51" fmla="*/ 338376 h 965"/>
                <a:gd name="T52" fmla="*/ 224577 w 889"/>
                <a:gd name="T53" fmla="*/ 385770 h 965"/>
                <a:gd name="T54" fmla="*/ 225129 w 889"/>
                <a:gd name="T55" fmla="*/ 443085 h 965"/>
                <a:gd name="T56" fmla="*/ 169398 w 889"/>
                <a:gd name="T57" fmla="*/ 225400 h 965"/>
                <a:gd name="T58" fmla="*/ 303482 w 889"/>
                <a:gd name="T59" fmla="*/ 371442 h 965"/>
                <a:gd name="T60" fmla="*/ 317829 w 889"/>
                <a:gd name="T61" fmla="*/ 379708 h 965"/>
                <a:gd name="T62" fmla="*/ 164984 w 889"/>
                <a:gd name="T63" fmla="*/ 208867 h 965"/>
                <a:gd name="T64" fmla="*/ 228991 w 889"/>
                <a:gd name="T65" fmla="*/ 459067 h 965"/>
                <a:gd name="T66" fmla="*/ 300172 w 889"/>
                <a:gd name="T67" fmla="*/ 430410 h 965"/>
                <a:gd name="T68" fmla="*/ 60145 w 889"/>
                <a:gd name="T69" fmla="*/ 369237 h 965"/>
                <a:gd name="T70" fmla="*/ 333831 w 889"/>
                <a:gd name="T71" fmla="*/ 299248 h 965"/>
                <a:gd name="T72" fmla="*/ 462949 w 889"/>
                <a:gd name="T73" fmla="*/ 495990 h 965"/>
                <a:gd name="T74" fmla="*/ 426531 w 889"/>
                <a:gd name="T75" fmla="*/ 495990 h 965"/>
                <a:gd name="T76" fmla="*/ 445292 w 889"/>
                <a:gd name="T77" fmla="*/ 464027 h 965"/>
                <a:gd name="T78" fmla="*/ 462949 w 889"/>
                <a:gd name="T79" fmla="*/ 495990 h 965"/>
                <a:gd name="T80" fmla="*/ 299620 w 889"/>
                <a:gd name="T81" fmla="*/ 124549 h 965"/>
                <a:gd name="T82" fmla="*/ 314518 w 889"/>
                <a:gd name="T83" fmla="*/ 161472 h 965"/>
                <a:gd name="T84" fmla="*/ 342107 w 889"/>
                <a:gd name="T85" fmla="*/ 171943 h 965"/>
                <a:gd name="T86" fmla="*/ 379077 w 889"/>
                <a:gd name="T87" fmla="*/ 187374 h 965"/>
                <a:gd name="T88" fmla="*/ 406115 w 889"/>
                <a:gd name="T89" fmla="*/ 175250 h 965"/>
                <a:gd name="T90" fmla="*/ 442533 w 889"/>
                <a:gd name="T91" fmla="*/ 159819 h 965"/>
                <a:gd name="T92" fmla="*/ 453017 w 889"/>
                <a:gd name="T93" fmla="*/ 132264 h 965"/>
                <a:gd name="T94" fmla="*/ 468467 w 889"/>
                <a:gd name="T95" fmla="*/ 95340 h 965"/>
                <a:gd name="T96" fmla="*/ 456327 w 889"/>
                <a:gd name="T97" fmla="*/ 68336 h 965"/>
                <a:gd name="T98" fmla="*/ 441429 w 889"/>
                <a:gd name="T99" fmla="*/ 31964 h 965"/>
                <a:gd name="T100" fmla="*/ 413288 w 889"/>
                <a:gd name="T101" fmla="*/ 21493 h 965"/>
                <a:gd name="T102" fmla="*/ 376870 w 889"/>
                <a:gd name="T103" fmla="*/ 6062 h 965"/>
                <a:gd name="T104" fmla="*/ 349832 w 889"/>
                <a:gd name="T105" fmla="*/ 18186 h 965"/>
                <a:gd name="T106" fmla="*/ 312863 w 889"/>
                <a:gd name="T107" fmla="*/ 33066 h 965"/>
                <a:gd name="T108" fmla="*/ 302379 w 889"/>
                <a:gd name="T109" fmla="*/ 61172 h 965"/>
                <a:gd name="T110" fmla="*/ 287481 w 889"/>
                <a:gd name="T111" fmla="*/ 97545 h 965"/>
                <a:gd name="T112" fmla="*/ 377974 w 889"/>
                <a:gd name="T113" fmla="*/ 51252 h 965"/>
                <a:gd name="T114" fmla="*/ 377974 w 889"/>
                <a:gd name="T115" fmla="*/ 142184 h 965"/>
                <a:gd name="T116" fmla="*/ 377974 w 889"/>
                <a:gd name="T117" fmla="*/ 51252 h 965"/>
                <a:gd name="T118" fmla="*/ 377974 w 889"/>
                <a:gd name="T119" fmla="*/ 51252 h 9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9" h="965">
                  <a:moveTo>
                    <a:pt x="843" y="818"/>
                  </a:moveTo>
                  <a:cubicBezTo>
                    <a:pt x="824" y="807"/>
                    <a:pt x="803" y="806"/>
                    <a:pt x="783" y="812"/>
                  </a:cubicBezTo>
                  <a:cubicBezTo>
                    <a:pt x="657" y="737"/>
                    <a:pt x="657" y="737"/>
                    <a:pt x="657" y="737"/>
                  </a:cubicBezTo>
                  <a:cubicBezTo>
                    <a:pt x="659" y="722"/>
                    <a:pt x="669" y="709"/>
                    <a:pt x="684" y="703"/>
                  </a:cubicBezTo>
                  <a:cubicBezTo>
                    <a:pt x="707" y="694"/>
                    <a:pt x="712" y="672"/>
                    <a:pt x="694" y="654"/>
                  </a:cubicBezTo>
                  <a:cubicBezTo>
                    <a:pt x="677" y="636"/>
                    <a:pt x="679" y="608"/>
                    <a:pt x="698" y="592"/>
                  </a:cubicBezTo>
                  <a:cubicBezTo>
                    <a:pt x="716" y="576"/>
                    <a:pt x="714" y="554"/>
                    <a:pt x="691" y="542"/>
                  </a:cubicBezTo>
                  <a:cubicBezTo>
                    <a:pt x="670" y="531"/>
                    <a:pt x="662" y="504"/>
                    <a:pt x="674" y="483"/>
                  </a:cubicBezTo>
                  <a:cubicBezTo>
                    <a:pt x="687" y="462"/>
                    <a:pt x="677" y="441"/>
                    <a:pt x="653" y="438"/>
                  </a:cubicBezTo>
                  <a:cubicBezTo>
                    <a:pt x="628" y="434"/>
                    <a:pt x="612" y="412"/>
                    <a:pt x="617" y="387"/>
                  </a:cubicBezTo>
                  <a:cubicBezTo>
                    <a:pt x="622" y="363"/>
                    <a:pt x="606" y="347"/>
                    <a:pt x="582" y="352"/>
                  </a:cubicBezTo>
                  <a:cubicBezTo>
                    <a:pt x="557" y="356"/>
                    <a:pt x="535" y="340"/>
                    <a:pt x="532" y="315"/>
                  </a:cubicBezTo>
                  <a:cubicBezTo>
                    <a:pt x="529" y="291"/>
                    <a:pt x="508" y="281"/>
                    <a:pt x="487" y="293"/>
                  </a:cubicBezTo>
                  <a:cubicBezTo>
                    <a:pt x="465" y="305"/>
                    <a:pt x="439" y="297"/>
                    <a:pt x="428" y="275"/>
                  </a:cubicBezTo>
                  <a:cubicBezTo>
                    <a:pt x="417" y="253"/>
                    <a:pt x="395" y="250"/>
                    <a:pt x="378" y="268"/>
                  </a:cubicBezTo>
                  <a:cubicBezTo>
                    <a:pt x="362" y="287"/>
                    <a:pt x="334" y="288"/>
                    <a:pt x="316" y="270"/>
                  </a:cubicBezTo>
                  <a:cubicBezTo>
                    <a:pt x="299" y="253"/>
                    <a:pt x="277" y="258"/>
                    <a:pt x="267" y="280"/>
                  </a:cubicBezTo>
                  <a:cubicBezTo>
                    <a:pt x="258" y="303"/>
                    <a:pt x="232" y="313"/>
                    <a:pt x="209" y="303"/>
                  </a:cubicBezTo>
                  <a:cubicBezTo>
                    <a:pt x="187" y="292"/>
                    <a:pt x="168" y="303"/>
                    <a:pt x="166" y="328"/>
                  </a:cubicBezTo>
                  <a:cubicBezTo>
                    <a:pt x="165" y="353"/>
                    <a:pt x="143" y="370"/>
                    <a:pt x="119" y="367"/>
                  </a:cubicBezTo>
                  <a:cubicBezTo>
                    <a:pt x="94" y="365"/>
                    <a:pt x="80" y="382"/>
                    <a:pt x="86" y="405"/>
                  </a:cubicBezTo>
                  <a:cubicBezTo>
                    <a:pt x="93" y="429"/>
                    <a:pt x="78" y="453"/>
                    <a:pt x="54" y="458"/>
                  </a:cubicBezTo>
                  <a:cubicBezTo>
                    <a:pt x="30" y="464"/>
                    <a:pt x="21" y="485"/>
                    <a:pt x="35" y="505"/>
                  </a:cubicBezTo>
                  <a:cubicBezTo>
                    <a:pt x="50" y="525"/>
                    <a:pt x="44" y="553"/>
                    <a:pt x="22" y="565"/>
                  </a:cubicBezTo>
                  <a:cubicBezTo>
                    <a:pt x="1" y="578"/>
                    <a:pt x="0" y="601"/>
                    <a:pt x="20" y="616"/>
                  </a:cubicBezTo>
                  <a:cubicBezTo>
                    <a:pt x="40" y="630"/>
                    <a:pt x="43" y="658"/>
                    <a:pt x="27" y="677"/>
                  </a:cubicBezTo>
                  <a:cubicBezTo>
                    <a:pt x="11" y="696"/>
                    <a:pt x="18" y="718"/>
                    <a:pt x="41" y="725"/>
                  </a:cubicBezTo>
                  <a:cubicBezTo>
                    <a:pt x="65" y="733"/>
                    <a:pt x="77" y="758"/>
                    <a:pt x="68" y="781"/>
                  </a:cubicBezTo>
                  <a:cubicBezTo>
                    <a:pt x="59" y="804"/>
                    <a:pt x="72" y="822"/>
                    <a:pt x="97" y="822"/>
                  </a:cubicBezTo>
                  <a:cubicBezTo>
                    <a:pt x="122" y="821"/>
                    <a:pt x="141" y="841"/>
                    <a:pt x="140" y="866"/>
                  </a:cubicBezTo>
                  <a:cubicBezTo>
                    <a:pt x="139" y="891"/>
                    <a:pt x="158" y="904"/>
                    <a:pt x="181" y="895"/>
                  </a:cubicBezTo>
                  <a:cubicBezTo>
                    <a:pt x="204" y="887"/>
                    <a:pt x="229" y="899"/>
                    <a:pt x="236" y="923"/>
                  </a:cubicBezTo>
                  <a:cubicBezTo>
                    <a:pt x="243" y="946"/>
                    <a:pt x="265" y="953"/>
                    <a:pt x="284" y="937"/>
                  </a:cubicBezTo>
                  <a:cubicBezTo>
                    <a:pt x="303" y="922"/>
                    <a:pt x="331" y="925"/>
                    <a:pt x="345" y="945"/>
                  </a:cubicBezTo>
                  <a:cubicBezTo>
                    <a:pt x="360" y="965"/>
                    <a:pt x="383" y="965"/>
                    <a:pt x="395" y="944"/>
                  </a:cubicBezTo>
                  <a:cubicBezTo>
                    <a:pt x="409" y="923"/>
                    <a:pt x="436" y="917"/>
                    <a:pt x="456" y="931"/>
                  </a:cubicBezTo>
                  <a:cubicBezTo>
                    <a:pt x="476" y="946"/>
                    <a:pt x="497" y="938"/>
                    <a:pt x="503" y="914"/>
                  </a:cubicBezTo>
                  <a:cubicBezTo>
                    <a:pt x="509" y="889"/>
                    <a:pt x="533" y="875"/>
                    <a:pt x="556" y="882"/>
                  </a:cubicBezTo>
                  <a:cubicBezTo>
                    <a:pt x="580" y="889"/>
                    <a:pt x="597" y="875"/>
                    <a:pt x="595" y="850"/>
                  </a:cubicBezTo>
                  <a:cubicBezTo>
                    <a:pt x="593" y="838"/>
                    <a:pt x="598" y="826"/>
                    <a:pt x="605" y="817"/>
                  </a:cubicBezTo>
                  <a:cubicBezTo>
                    <a:pt x="735" y="894"/>
                    <a:pt x="735" y="894"/>
                    <a:pt x="735" y="894"/>
                  </a:cubicBezTo>
                  <a:cubicBezTo>
                    <a:pt x="739" y="914"/>
                    <a:pt x="750" y="932"/>
                    <a:pt x="769" y="943"/>
                  </a:cubicBezTo>
                  <a:cubicBezTo>
                    <a:pt x="804" y="964"/>
                    <a:pt x="848" y="952"/>
                    <a:pt x="869" y="918"/>
                  </a:cubicBezTo>
                  <a:cubicBezTo>
                    <a:pt x="889" y="883"/>
                    <a:pt x="878" y="839"/>
                    <a:pt x="843" y="818"/>
                  </a:cubicBezTo>
                  <a:close/>
                  <a:moveTo>
                    <a:pt x="550" y="674"/>
                  </a:moveTo>
                  <a:cubicBezTo>
                    <a:pt x="456" y="618"/>
                    <a:pt x="456" y="618"/>
                    <a:pt x="456" y="618"/>
                  </a:cubicBezTo>
                  <a:cubicBezTo>
                    <a:pt x="455" y="588"/>
                    <a:pt x="440" y="559"/>
                    <a:pt x="412" y="543"/>
                  </a:cubicBezTo>
                  <a:cubicBezTo>
                    <a:pt x="381" y="525"/>
                    <a:pt x="345" y="527"/>
                    <a:pt x="317" y="545"/>
                  </a:cubicBezTo>
                  <a:cubicBezTo>
                    <a:pt x="368" y="575"/>
                    <a:pt x="368" y="575"/>
                    <a:pt x="368" y="575"/>
                  </a:cubicBezTo>
                  <a:cubicBezTo>
                    <a:pt x="387" y="586"/>
                    <a:pt x="392" y="610"/>
                    <a:pt x="381" y="630"/>
                  </a:cubicBezTo>
                  <a:cubicBezTo>
                    <a:pt x="370" y="649"/>
                    <a:pt x="346" y="655"/>
                    <a:pt x="328" y="644"/>
                  </a:cubicBezTo>
                  <a:cubicBezTo>
                    <a:pt x="276" y="614"/>
                    <a:pt x="276" y="614"/>
                    <a:pt x="276" y="614"/>
                  </a:cubicBezTo>
                  <a:cubicBezTo>
                    <a:pt x="273" y="647"/>
                    <a:pt x="289" y="680"/>
                    <a:pt x="320" y="698"/>
                  </a:cubicBezTo>
                  <a:cubicBezTo>
                    <a:pt x="348" y="715"/>
                    <a:pt x="380" y="714"/>
                    <a:pt x="407" y="700"/>
                  </a:cubicBezTo>
                  <a:cubicBezTo>
                    <a:pt x="498" y="754"/>
                    <a:pt x="498" y="754"/>
                    <a:pt x="498" y="754"/>
                  </a:cubicBezTo>
                  <a:cubicBezTo>
                    <a:pt x="473" y="777"/>
                    <a:pt x="443" y="795"/>
                    <a:pt x="408" y="804"/>
                  </a:cubicBezTo>
                  <a:cubicBezTo>
                    <a:pt x="299" y="832"/>
                    <a:pt x="188" y="766"/>
                    <a:pt x="160" y="657"/>
                  </a:cubicBezTo>
                  <a:cubicBezTo>
                    <a:pt x="132" y="548"/>
                    <a:pt x="198" y="437"/>
                    <a:pt x="307" y="409"/>
                  </a:cubicBezTo>
                  <a:cubicBezTo>
                    <a:pt x="415" y="381"/>
                    <a:pt x="527" y="447"/>
                    <a:pt x="555" y="556"/>
                  </a:cubicBezTo>
                  <a:cubicBezTo>
                    <a:pt x="565" y="596"/>
                    <a:pt x="562" y="637"/>
                    <a:pt x="550" y="674"/>
                  </a:cubicBezTo>
                  <a:close/>
                  <a:moveTo>
                    <a:pt x="595" y="700"/>
                  </a:moveTo>
                  <a:cubicBezTo>
                    <a:pt x="576" y="689"/>
                    <a:pt x="576" y="689"/>
                    <a:pt x="576" y="689"/>
                  </a:cubicBezTo>
                  <a:cubicBezTo>
                    <a:pt x="592" y="646"/>
                    <a:pt x="597" y="597"/>
                    <a:pt x="584" y="548"/>
                  </a:cubicBezTo>
                  <a:cubicBezTo>
                    <a:pt x="552" y="423"/>
                    <a:pt x="424" y="347"/>
                    <a:pt x="299" y="379"/>
                  </a:cubicBezTo>
                  <a:cubicBezTo>
                    <a:pt x="174" y="412"/>
                    <a:pt x="98" y="539"/>
                    <a:pt x="130" y="665"/>
                  </a:cubicBezTo>
                  <a:cubicBezTo>
                    <a:pt x="163" y="790"/>
                    <a:pt x="290" y="865"/>
                    <a:pt x="415" y="833"/>
                  </a:cubicBezTo>
                  <a:cubicBezTo>
                    <a:pt x="459" y="822"/>
                    <a:pt x="496" y="799"/>
                    <a:pt x="524" y="770"/>
                  </a:cubicBezTo>
                  <a:cubicBezTo>
                    <a:pt x="544" y="781"/>
                    <a:pt x="544" y="781"/>
                    <a:pt x="544" y="781"/>
                  </a:cubicBezTo>
                  <a:cubicBezTo>
                    <a:pt x="512" y="815"/>
                    <a:pt x="470" y="841"/>
                    <a:pt x="421" y="854"/>
                  </a:cubicBezTo>
                  <a:cubicBezTo>
                    <a:pt x="284" y="889"/>
                    <a:pt x="145" y="807"/>
                    <a:pt x="109" y="670"/>
                  </a:cubicBezTo>
                  <a:cubicBezTo>
                    <a:pt x="74" y="533"/>
                    <a:pt x="157" y="394"/>
                    <a:pt x="294" y="359"/>
                  </a:cubicBezTo>
                  <a:cubicBezTo>
                    <a:pt x="430" y="323"/>
                    <a:pt x="570" y="406"/>
                    <a:pt x="605" y="543"/>
                  </a:cubicBezTo>
                  <a:cubicBezTo>
                    <a:pt x="619" y="597"/>
                    <a:pt x="614" y="652"/>
                    <a:pt x="595" y="700"/>
                  </a:cubicBezTo>
                  <a:close/>
                  <a:moveTo>
                    <a:pt x="839" y="900"/>
                  </a:moveTo>
                  <a:cubicBezTo>
                    <a:pt x="806" y="919"/>
                    <a:pt x="806" y="919"/>
                    <a:pt x="806" y="919"/>
                  </a:cubicBezTo>
                  <a:cubicBezTo>
                    <a:pt x="773" y="900"/>
                    <a:pt x="773" y="900"/>
                    <a:pt x="773" y="900"/>
                  </a:cubicBezTo>
                  <a:cubicBezTo>
                    <a:pt x="773" y="861"/>
                    <a:pt x="773" y="861"/>
                    <a:pt x="773" y="861"/>
                  </a:cubicBezTo>
                  <a:cubicBezTo>
                    <a:pt x="807" y="842"/>
                    <a:pt x="807" y="842"/>
                    <a:pt x="807" y="842"/>
                  </a:cubicBezTo>
                  <a:cubicBezTo>
                    <a:pt x="840" y="862"/>
                    <a:pt x="840" y="862"/>
                    <a:pt x="840" y="862"/>
                  </a:cubicBezTo>
                  <a:lnTo>
                    <a:pt x="839" y="900"/>
                  </a:lnTo>
                  <a:close/>
                  <a:moveTo>
                    <a:pt x="526" y="216"/>
                  </a:moveTo>
                  <a:cubicBezTo>
                    <a:pt x="543" y="226"/>
                    <a:pt x="543" y="226"/>
                    <a:pt x="543" y="226"/>
                  </a:cubicBezTo>
                  <a:cubicBezTo>
                    <a:pt x="557" y="235"/>
                    <a:pt x="569" y="256"/>
                    <a:pt x="569" y="273"/>
                  </a:cubicBezTo>
                  <a:cubicBezTo>
                    <a:pt x="570" y="293"/>
                    <a:pt x="570" y="293"/>
                    <a:pt x="570" y="293"/>
                  </a:cubicBezTo>
                  <a:cubicBezTo>
                    <a:pt x="571" y="309"/>
                    <a:pt x="585" y="320"/>
                    <a:pt x="601" y="316"/>
                  </a:cubicBezTo>
                  <a:cubicBezTo>
                    <a:pt x="620" y="312"/>
                    <a:pt x="620" y="312"/>
                    <a:pt x="620" y="312"/>
                  </a:cubicBezTo>
                  <a:cubicBezTo>
                    <a:pt x="637" y="308"/>
                    <a:pt x="660" y="315"/>
                    <a:pt x="672" y="326"/>
                  </a:cubicBezTo>
                  <a:cubicBezTo>
                    <a:pt x="687" y="340"/>
                    <a:pt x="687" y="340"/>
                    <a:pt x="687" y="340"/>
                  </a:cubicBezTo>
                  <a:cubicBezTo>
                    <a:pt x="699" y="351"/>
                    <a:pt x="716" y="349"/>
                    <a:pt x="725" y="335"/>
                  </a:cubicBezTo>
                  <a:cubicBezTo>
                    <a:pt x="736" y="318"/>
                    <a:pt x="736" y="318"/>
                    <a:pt x="736" y="318"/>
                  </a:cubicBezTo>
                  <a:cubicBezTo>
                    <a:pt x="745" y="304"/>
                    <a:pt x="766" y="291"/>
                    <a:pt x="782" y="291"/>
                  </a:cubicBezTo>
                  <a:cubicBezTo>
                    <a:pt x="802" y="290"/>
                    <a:pt x="802" y="290"/>
                    <a:pt x="802" y="290"/>
                  </a:cubicBezTo>
                  <a:cubicBezTo>
                    <a:pt x="819" y="290"/>
                    <a:pt x="830" y="276"/>
                    <a:pt x="826" y="259"/>
                  </a:cubicBezTo>
                  <a:cubicBezTo>
                    <a:pt x="821" y="240"/>
                    <a:pt x="821" y="240"/>
                    <a:pt x="821" y="240"/>
                  </a:cubicBezTo>
                  <a:cubicBezTo>
                    <a:pt x="818" y="224"/>
                    <a:pt x="824" y="200"/>
                    <a:pt x="835" y="188"/>
                  </a:cubicBezTo>
                  <a:cubicBezTo>
                    <a:pt x="849" y="173"/>
                    <a:pt x="849" y="173"/>
                    <a:pt x="849" y="173"/>
                  </a:cubicBezTo>
                  <a:cubicBezTo>
                    <a:pt x="860" y="161"/>
                    <a:pt x="858" y="144"/>
                    <a:pt x="844" y="135"/>
                  </a:cubicBezTo>
                  <a:cubicBezTo>
                    <a:pt x="827" y="124"/>
                    <a:pt x="827" y="124"/>
                    <a:pt x="827" y="124"/>
                  </a:cubicBezTo>
                  <a:cubicBezTo>
                    <a:pt x="813" y="115"/>
                    <a:pt x="801" y="95"/>
                    <a:pt x="800" y="78"/>
                  </a:cubicBezTo>
                  <a:cubicBezTo>
                    <a:pt x="800" y="58"/>
                    <a:pt x="800" y="58"/>
                    <a:pt x="800" y="58"/>
                  </a:cubicBezTo>
                  <a:cubicBezTo>
                    <a:pt x="799" y="41"/>
                    <a:pt x="785" y="31"/>
                    <a:pt x="769" y="34"/>
                  </a:cubicBezTo>
                  <a:cubicBezTo>
                    <a:pt x="749" y="39"/>
                    <a:pt x="749" y="39"/>
                    <a:pt x="749" y="39"/>
                  </a:cubicBezTo>
                  <a:cubicBezTo>
                    <a:pt x="733" y="42"/>
                    <a:pt x="710" y="36"/>
                    <a:pt x="698" y="25"/>
                  </a:cubicBezTo>
                  <a:cubicBezTo>
                    <a:pt x="683" y="11"/>
                    <a:pt x="683" y="11"/>
                    <a:pt x="683" y="11"/>
                  </a:cubicBezTo>
                  <a:cubicBezTo>
                    <a:pt x="671" y="0"/>
                    <a:pt x="653" y="2"/>
                    <a:pt x="645" y="16"/>
                  </a:cubicBezTo>
                  <a:cubicBezTo>
                    <a:pt x="634" y="33"/>
                    <a:pt x="634" y="33"/>
                    <a:pt x="634" y="33"/>
                  </a:cubicBezTo>
                  <a:cubicBezTo>
                    <a:pt x="625" y="47"/>
                    <a:pt x="604" y="59"/>
                    <a:pt x="587" y="60"/>
                  </a:cubicBezTo>
                  <a:cubicBezTo>
                    <a:pt x="567" y="60"/>
                    <a:pt x="567" y="60"/>
                    <a:pt x="567" y="60"/>
                  </a:cubicBezTo>
                  <a:cubicBezTo>
                    <a:pt x="551" y="61"/>
                    <a:pt x="540" y="75"/>
                    <a:pt x="544" y="91"/>
                  </a:cubicBezTo>
                  <a:cubicBezTo>
                    <a:pt x="548" y="111"/>
                    <a:pt x="548" y="111"/>
                    <a:pt x="548" y="111"/>
                  </a:cubicBezTo>
                  <a:cubicBezTo>
                    <a:pt x="552" y="127"/>
                    <a:pt x="546" y="150"/>
                    <a:pt x="534" y="163"/>
                  </a:cubicBezTo>
                  <a:cubicBezTo>
                    <a:pt x="521" y="177"/>
                    <a:pt x="521" y="177"/>
                    <a:pt x="521" y="177"/>
                  </a:cubicBezTo>
                  <a:cubicBezTo>
                    <a:pt x="509" y="189"/>
                    <a:pt x="512" y="207"/>
                    <a:pt x="526" y="216"/>
                  </a:cubicBezTo>
                  <a:close/>
                  <a:moveTo>
                    <a:pt x="685" y="93"/>
                  </a:moveTo>
                  <a:cubicBezTo>
                    <a:pt x="730" y="93"/>
                    <a:pt x="767" y="130"/>
                    <a:pt x="767" y="175"/>
                  </a:cubicBezTo>
                  <a:cubicBezTo>
                    <a:pt x="767" y="221"/>
                    <a:pt x="730" y="258"/>
                    <a:pt x="685" y="258"/>
                  </a:cubicBezTo>
                  <a:cubicBezTo>
                    <a:pt x="639" y="258"/>
                    <a:pt x="603" y="221"/>
                    <a:pt x="603" y="175"/>
                  </a:cubicBezTo>
                  <a:cubicBezTo>
                    <a:pt x="603" y="130"/>
                    <a:pt x="639" y="93"/>
                    <a:pt x="685" y="93"/>
                  </a:cubicBezTo>
                  <a:close/>
                  <a:moveTo>
                    <a:pt x="685" y="93"/>
                  </a:moveTo>
                  <a:cubicBezTo>
                    <a:pt x="685" y="93"/>
                    <a:pt x="685" y="93"/>
                    <a:pt x="685" y="93"/>
                  </a:cubicBezTo>
                </a:path>
              </a:pathLst>
            </a:custGeom>
            <a:solidFill>
              <a:schemeClr val="bg1"/>
            </a:solidFill>
            <a:ln>
              <a:noFill/>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sp>
          <p:nvSpPr>
            <p:cNvPr id="45068" name="Freeform 177"/>
            <p:cNvSpPr>
              <a:spLocks noEditPoints="1"/>
            </p:cNvSpPr>
            <p:nvPr/>
          </p:nvSpPr>
          <p:spPr bwMode="auto">
            <a:xfrm>
              <a:off x="5133525" y="3495781"/>
              <a:ext cx="463761" cy="488874"/>
            </a:xfrm>
            <a:custGeom>
              <a:avLst/>
              <a:gdLst>
                <a:gd name="T0" fmla="*/ 427523 w 360"/>
                <a:gd name="T1" fmla="*/ 219576 h 380"/>
                <a:gd name="T2" fmla="*/ 12215 w 360"/>
                <a:gd name="T3" fmla="*/ 219576 h 380"/>
                <a:gd name="T4" fmla="*/ 6107 w 360"/>
                <a:gd name="T5" fmla="*/ 208598 h 380"/>
                <a:gd name="T6" fmla="*/ 207654 w 360"/>
                <a:gd name="T7" fmla="*/ 9759 h 380"/>
                <a:gd name="T8" fmla="*/ 230862 w 360"/>
                <a:gd name="T9" fmla="*/ 10979 h 380"/>
                <a:gd name="T10" fmla="*/ 305374 w 360"/>
                <a:gd name="T11" fmla="*/ 84171 h 380"/>
                <a:gd name="T12" fmla="*/ 305374 w 360"/>
                <a:gd name="T13" fmla="*/ 54894 h 380"/>
                <a:gd name="T14" fmla="*/ 343240 w 360"/>
                <a:gd name="T15" fmla="*/ 54894 h 380"/>
                <a:gd name="T16" fmla="*/ 343240 w 360"/>
                <a:gd name="T17" fmla="*/ 121987 h 380"/>
                <a:gd name="T18" fmla="*/ 431188 w 360"/>
                <a:gd name="T19" fmla="*/ 208598 h 380"/>
                <a:gd name="T20" fmla="*/ 427523 w 360"/>
                <a:gd name="T21" fmla="*/ 219576 h 380"/>
                <a:gd name="T22" fmla="*/ 383549 w 360"/>
                <a:gd name="T23" fmla="*/ 447692 h 380"/>
                <a:gd name="T24" fmla="*/ 366448 w 360"/>
                <a:gd name="T25" fmla="*/ 463550 h 380"/>
                <a:gd name="T26" fmla="*/ 236970 w 360"/>
                <a:gd name="T27" fmla="*/ 463550 h 380"/>
                <a:gd name="T28" fmla="*/ 236970 w 360"/>
                <a:gd name="T29" fmla="*/ 368400 h 380"/>
                <a:gd name="T30" fmla="*/ 178338 w 360"/>
                <a:gd name="T31" fmla="*/ 368400 h 380"/>
                <a:gd name="T32" fmla="*/ 178338 w 360"/>
                <a:gd name="T33" fmla="*/ 463550 h 380"/>
                <a:gd name="T34" fmla="*/ 70847 w 360"/>
                <a:gd name="T35" fmla="*/ 463550 h 380"/>
                <a:gd name="T36" fmla="*/ 53746 w 360"/>
                <a:gd name="T37" fmla="*/ 446472 h 380"/>
                <a:gd name="T38" fmla="*/ 53746 w 360"/>
                <a:gd name="T39" fmla="*/ 229335 h 380"/>
                <a:gd name="T40" fmla="*/ 383549 w 360"/>
                <a:gd name="T41" fmla="*/ 229335 h 380"/>
                <a:gd name="T42" fmla="*/ 383549 w 360"/>
                <a:gd name="T43" fmla="*/ 447692 h 380"/>
                <a:gd name="T44" fmla="*/ 333468 w 360"/>
                <a:gd name="T45" fmla="*/ 295208 h 380"/>
                <a:gd name="T46" fmla="*/ 274836 w 360"/>
                <a:gd name="T47" fmla="*/ 295208 h 380"/>
                <a:gd name="T48" fmla="*/ 274836 w 360"/>
                <a:gd name="T49" fmla="*/ 344003 h 380"/>
                <a:gd name="T50" fmla="*/ 333468 w 360"/>
                <a:gd name="T51" fmla="*/ 344003 h 380"/>
                <a:gd name="T52" fmla="*/ 333468 w 360"/>
                <a:gd name="T53" fmla="*/ 295208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60" h="380">
                  <a:moveTo>
                    <a:pt x="350" y="180"/>
                  </a:moveTo>
                  <a:cubicBezTo>
                    <a:pt x="295" y="180"/>
                    <a:pt x="68" y="180"/>
                    <a:pt x="10" y="180"/>
                  </a:cubicBezTo>
                  <a:cubicBezTo>
                    <a:pt x="0" y="180"/>
                    <a:pt x="0" y="176"/>
                    <a:pt x="5" y="171"/>
                  </a:cubicBezTo>
                  <a:cubicBezTo>
                    <a:pt x="36" y="140"/>
                    <a:pt x="138" y="40"/>
                    <a:pt x="170" y="8"/>
                  </a:cubicBezTo>
                  <a:cubicBezTo>
                    <a:pt x="178" y="0"/>
                    <a:pt x="180" y="0"/>
                    <a:pt x="189" y="9"/>
                  </a:cubicBezTo>
                  <a:cubicBezTo>
                    <a:pt x="201" y="21"/>
                    <a:pt x="225" y="44"/>
                    <a:pt x="250" y="69"/>
                  </a:cubicBezTo>
                  <a:cubicBezTo>
                    <a:pt x="250" y="45"/>
                    <a:pt x="250" y="45"/>
                    <a:pt x="250" y="45"/>
                  </a:cubicBezTo>
                  <a:cubicBezTo>
                    <a:pt x="281" y="45"/>
                    <a:pt x="281" y="45"/>
                    <a:pt x="281" y="45"/>
                  </a:cubicBezTo>
                  <a:cubicBezTo>
                    <a:pt x="281" y="100"/>
                    <a:pt x="281" y="100"/>
                    <a:pt x="281" y="100"/>
                  </a:cubicBezTo>
                  <a:cubicBezTo>
                    <a:pt x="311" y="129"/>
                    <a:pt x="339" y="158"/>
                    <a:pt x="353" y="171"/>
                  </a:cubicBezTo>
                  <a:cubicBezTo>
                    <a:pt x="358" y="176"/>
                    <a:pt x="360" y="180"/>
                    <a:pt x="350" y="180"/>
                  </a:cubicBezTo>
                  <a:close/>
                  <a:moveTo>
                    <a:pt x="314" y="367"/>
                  </a:moveTo>
                  <a:cubicBezTo>
                    <a:pt x="314" y="376"/>
                    <a:pt x="310" y="380"/>
                    <a:pt x="300" y="380"/>
                  </a:cubicBezTo>
                  <a:cubicBezTo>
                    <a:pt x="269" y="380"/>
                    <a:pt x="194" y="380"/>
                    <a:pt x="194" y="380"/>
                  </a:cubicBezTo>
                  <a:cubicBezTo>
                    <a:pt x="194" y="302"/>
                    <a:pt x="194" y="302"/>
                    <a:pt x="194" y="302"/>
                  </a:cubicBezTo>
                  <a:cubicBezTo>
                    <a:pt x="146" y="302"/>
                    <a:pt x="146" y="302"/>
                    <a:pt x="146" y="302"/>
                  </a:cubicBezTo>
                  <a:cubicBezTo>
                    <a:pt x="146" y="380"/>
                    <a:pt x="146" y="380"/>
                    <a:pt x="146" y="380"/>
                  </a:cubicBezTo>
                  <a:cubicBezTo>
                    <a:pt x="146" y="380"/>
                    <a:pt x="86" y="380"/>
                    <a:pt x="58" y="380"/>
                  </a:cubicBezTo>
                  <a:cubicBezTo>
                    <a:pt x="49" y="380"/>
                    <a:pt x="44" y="375"/>
                    <a:pt x="44" y="366"/>
                  </a:cubicBezTo>
                  <a:cubicBezTo>
                    <a:pt x="44" y="322"/>
                    <a:pt x="44" y="188"/>
                    <a:pt x="44" y="188"/>
                  </a:cubicBezTo>
                  <a:cubicBezTo>
                    <a:pt x="314" y="188"/>
                    <a:pt x="314" y="188"/>
                    <a:pt x="314" y="188"/>
                  </a:cubicBezTo>
                  <a:cubicBezTo>
                    <a:pt x="314" y="188"/>
                    <a:pt x="314" y="323"/>
                    <a:pt x="314" y="367"/>
                  </a:cubicBezTo>
                  <a:close/>
                  <a:moveTo>
                    <a:pt x="273" y="242"/>
                  </a:moveTo>
                  <a:cubicBezTo>
                    <a:pt x="225" y="242"/>
                    <a:pt x="225" y="242"/>
                    <a:pt x="225" y="242"/>
                  </a:cubicBezTo>
                  <a:cubicBezTo>
                    <a:pt x="225" y="282"/>
                    <a:pt x="225" y="282"/>
                    <a:pt x="225" y="282"/>
                  </a:cubicBezTo>
                  <a:cubicBezTo>
                    <a:pt x="273" y="282"/>
                    <a:pt x="273" y="282"/>
                    <a:pt x="273" y="282"/>
                  </a:cubicBezTo>
                  <a:cubicBezTo>
                    <a:pt x="273" y="242"/>
                    <a:pt x="273" y="242"/>
                    <a:pt x="273" y="242"/>
                  </a:cubicBezTo>
                  <a:close/>
                </a:path>
              </a:pathLst>
            </a:custGeom>
            <a:solidFill>
              <a:schemeClr val="bg1"/>
            </a:solidFill>
            <a:ln>
              <a:noFill/>
            </a:ln>
          </p:spPr>
          <p:txBody>
            <a:bodyPr lIns="128329" tIns="64165" rIns="128329" bIns="64165"/>
            <a:lstStyle/>
            <a:p>
              <a:endParaRPr lang="zh-CN" altLang="en-US" sz="2400">
                <a:solidFill>
                  <a:schemeClr val="tx1">
                    <a:lumMod val="75000"/>
                    <a:lumOff val="25000"/>
                  </a:schemeClr>
                </a:solidFill>
                <a:latin typeface="Arial"/>
                <a:ea typeface="微软雅黑"/>
                <a:sym typeface="Arial"/>
              </a:endParaRPr>
            </a:p>
          </p:txBody>
        </p:sp>
      </p:grpSp>
      <p:sp>
        <p:nvSpPr>
          <p:cNvPr id="22" name="TextBox 23"/>
          <p:cNvSpPr txBox="1"/>
          <p:nvPr/>
        </p:nvSpPr>
        <p:spPr>
          <a:xfrm>
            <a:off x="9165679" y="3691547"/>
            <a:ext cx="2581611" cy="819455"/>
          </a:xfrm>
          <a:prstGeom prst="rect">
            <a:avLst/>
          </a:prstGeom>
          <a:noFill/>
        </p:spPr>
        <p:txBody>
          <a:bodyPr wrap="square" rtlCol="0">
            <a:spAutoFit/>
          </a:bodyPr>
          <a:lstStyle/>
          <a:p>
            <a:pPr>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3" name="TextBox 24"/>
          <p:cNvSpPr txBox="1"/>
          <p:nvPr/>
        </p:nvSpPr>
        <p:spPr>
          <a:xfrm>
            <a:off x="9111407" y="3287670"/>
            <a:ext cx="1980029" cy="400110"/>
          </a:xfrm>
          <a:prstGeom prst="rect">
            <a:avLst/>
          </a:prstGeom>
          <a:noFill/>
        </p:spPr>
        <p:txBody>
          <a:bodyPr wrap="none" rtlCol="0">
            <a:spAutoFit/>
          </a:bodyPr>
          <a:lstStyle/>
          <a:p>
            <a:pPr algn="r"/>
            <a:r>
              <a:rPr lang="zh-CN" altLang="en-US" sz="2000" dirty="0">
                <a:solidFill>
                  <a:schemeClr val="tx1">
                    <a:lumMod val="75000"/>
                    <a:lumOff val="25000"/>
                  </a:schemeClr>
                </a:solidFill>
                <a:latin typeface="Arial"/>
                <a:ea typeface="微软雅黑"/>
                <a:sym typeface="Arial"/>
              </a:rPr>
              <a:t>请替换文字内容</a:t>
            </a:r>
          </a:p>
        </p:txBody>
      </p:sp>
      <p:sp>
        <p:nvSpPr>
          <p:cNvPr id="24" name="TextBox 23"/>
          <p:cNvSpPr txBox="1"/>
          <p:nvPr/>
        </p:nvSpPr>
        <p:spPr>
          <a:xfrm>
            <a:off x="1472388" y="3891602"/>
            <a:ext cx="2581611" cy="819455"/>
          </a:xfrm>
          <a:prstGeom prst="rect">
            <a:avLst/>
          </a:prstGeom>
          <a:noFill/>
        </p:spPr>
        <p:txBody>
          <a:bodyPr wrap="square" rtlCol="0">
            <a:spAutoFit/>
          </a:bodyPr>
          <a:lstStyle/>
          <a:p>
            <a:pPr algn="r">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5" name="TextBox 24"/>
          <p:cNvSpPr txBox="1"/>
          <p:nvPr/>
        </p:nvSpPr>
        <p:spPr>
          <a:xfrm>
            <a:off x="2073970" y="3487725"/>
            <a:ext cx="1980029" cy="400110"/>
          </a:xfrm>
          <a:prstGeom prst="rect">
            <a:avLst/>
          </a:prstGeom>
          <a:noFill/>
        </p:spPr>
        <p:txBody>
          <a:bodyPr wrap="none" rtlCol="0">
            <a:spAutoFit/>
          </a:bodyPr>
          <a:lstStyle/>
          <a:p>
            <a:pPr algn="r"/>
            <a:r>
              <a:rPr lang="zh-CN" altLang="en-US" sz="2000" dirty="0">
                <a:solidFill>
                  <a:schemeClr val="tx1">
                    <a:lumMod val="75000"/>
                    <a:lumOff val="25000"/>
                  </a:schemeClr>
                </a:solidFill>
                <a:latin typeface="Arial"/>
                <a:ea typeface="微软雅黑"/>
                <a:sym typeface="Arial"/>
              </a:rPr>
              <a:t>请替换文字内容</a:t>
            </a:r>
          </a:p>
        </p:txBody>
      </p:sp>
      <p:sp>
        <p:nvSpPr>
          <p:cNvPr id="26" name="TextBox 23"/>
          <p:cNvSpPr txBox="1"/>
          <p:nvPr/>
        </p:nvSpPr>
        <p:spPr>
          <a:xfrm>
            <a:off x="6722365" y="2181912"/>
            <a:ext cx="2581611" cy="819455"/>
          </a:xfrm>
          <a:prstGeom prst="rect">
            <a:avLst/>
          </a:prstGeom>
          <a:noFill/>
        </p:spPr>
        <p:txBody>
          <a:bodyPr wrap="square" rtlCol="0">
            <a:spAutoFit/>
          </a:bodyPr>
          <a:lstStyle/>
          <a:p>
            <a:pPr>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7" name="TextBox 24"/>
          <p:cNvSpPr txBox="1"/>
          <p:nvPr/>
        </p:nvSpPr>
        <p:spPr>
          <a:xfrm>
            <a:off x="6668093" y="1778035"/>
            <a:ext cx="1980029" cy="400110"/>
          </a:xfrm>
          <a:prstGeom prst="rect">
            <a:avLst/>
          </a:prstGeom>
          <a:noFill/>
        </p:spPr>
        <p:txBody>
          <a:bodyPr wrap="none" rtlCol="0">
            <a:spAutoFit/>
          </a:bodyPr>
          <a:lstStyle/>
          <a:p>
            <a:pPr algn="r"/>
            <a:r>
              <a:rPr lang="zh-CN" altLang="en-US" sz="2000" dirty="0">
                <a:solidFill>
                  <a:schemeClr val="tx1">
                    <a:lumMod val="75000"/>
                    <a:lumOff val="25000"/>
                  </a:schemeClr>
                </a:solidFill>
                <a:latin typeface="Arial"/>
                <a:ea typeface="微软雅黑"/>
                <a:sym typeface="Arial"/>
              </a:rPr>
              <a:t>请替换文字内容</a:t>
            </a:r>
          </a:p>
        </p:txBody>
      </p:sp>
      <p:sp>
        <p:nvSpPr>
          <p:cNvPr id="28" name="TextBox 23"/>
          <p:cNvSpPr txBox="1"/>
          <p:nvPr/>
        </p:nvSpPr>
        <p:spPr>
          <a:xfrm>
            <a:off x="7900297" y="5797438"/>
            <a:ext cx="2581611" cy="819455"/>
          </a:xfrm>
          <a:prstGeom prst="rect">
            <a:avLst/>
          </a:prstGeom>
          <a:noFill/>
        </p:spPr>
        <p:txBody>
          <a:bodyPr wrap="square" rtlCol="0">
            <a:spAutoFit/>
          </a:bodyPr>
          <a:lstStyle/>
          <a:p>
            <a:pPr>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9" name="TextBox 24"/>
          <p:cNvSpPr txBox="1"/>
          <p:nvPr/>
        </p:nvSpPr>
        <p:spPr>
          <a:xfrm>
            <a:off x="7846025" y="5393561"/>
            <a:ext cx="1980029" cy="400110"/>
          </a:xfrm>
          <a:prstGeom prst="rect">
            <a:avLst/>
          </a:prstGeom>
          <a:noFill/>
        </p:spPr>
        <p:txBody>
          <a:bodyPr wrap="none" rtlCol="0">
            <a:spAutoFit/>
          </a:bodyPr>
          <a:lstStyle/>
          <a:p>
            <a:pPr algn="r"/>
            <a:r>
              <a:rPr lang="zh-CN" altLang="en-US" sz="2000" dirty="0">
                <a:solidFill>
                  <a:schemeClr val="tx1">
                    <a:lumMod val="75000"/>
                    <a:lumOff val="25000"/>
                  </a:schemeClr>
                </a:solidFill>
                <a:latin typeface="Arial"/>
                <a:ea typeface="微软雅黑"/>
                <a:sym typeface="Arial"/>
              </a:rPr>
              <a:t>请替换文字内容</a:t>
            </a:r>
          </a:p>
        </p:txBody>
      </p:sp>
      <p:sp>
        <p:nvSpPr>
          <p:cNvPr id="30" name="TextBox 23"/>
          <p:cNvSpPr txBox="1"/>
          <p:nvPr/>
        </p:nvSpPr>
        <p:spPr>
          <a:xfrm>
            <a:off x="2274141" y="5757348"/>
            <a:ext cx="2581611" cy="819455"/>
          </a:xfrm>
          <a:prstGeom prst="rect">
            <a:avLst/>
          </a:prstGeom>
          <a:noFill/>
        </p:spPr>
        <p:txBody>
          <a:bodyPr wrap="square" rtlCol="0">
            <a:spAutoFit/>
          </a:bodyPr>
          <a:lstStyle/>
          <a:p>
            <a:pPr algn="r">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31" name="TextBox 24"/>
          <p:cNvSpPr txBox="1"/>
          <p:nvPr/>
        </p:nvSpPr>
        <p:spPr>
          <a:xfrm>
            <a:off x="2875723" y="5353471"/>
            <a:ext cx="1980029" cy="400110"/>
          </a:xfrm>
          <a:prstGeom prst="rect">
            <a:avLst/>
          </a:prstGeom>
          <a:noFill/>
        </p:spPr>
        <p:txBody>
          <a:bodyPr wrap="none" rtlCol="0">
            <a:spAutoFit/>
          </a:bodyPr>
          <a:lstStyle/>
          <a:p>
            <a:pPr algn="r"/>
            <a:r>
              <a:rPr lang="zh-CN" altLang="en-US" sz="2000" dirty="0">
                <a:solidFill>
                  <a:schemeClr val="tx1">
                    <a:lumMod val="75000"/>
                    <a:lumOff val="25000"/>
                  </a:schemeClr>
                </a:solidFill>
                <a:latin typeface="Arial"/>
                <a:ea typeface="微软雅黑"/>
                <a:sym typeface="Arial"/>
              </a:rPr>
              <a:t>请替换文字内容</a:t>
            </a:r>
          </a:p>
        </p:txBody>
      </p:sp>
      <p:sp>
        <p:nvSpPr>
          <p:cNvPr id="32" name="矩形 31"/>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3" name="矩形 32"/>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4"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35"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36" name="矩形 35"/>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551000926"/>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5060"/>
                                        </p:tgtEl>
                                        <p:attrNameLst>
                                          <p:attrName>style.visibility</p:attrName>
                                        </p:attrNameLst>
                                      </p:cBhvr>
                                      <p:to>
                                        <p:strVal val="visible"/>
                                      </p:to>
                                    </p:set>
                                    <p:anim calcmode="lin" valueType="num">
                                      <p:cBhvr additive="base">
                                        <p:cTn id="7" dur="500" fill="hold"/>
                                        <p:tgtEl>
                                          <p:spTgt spid="45060"/>
                                        </p:tgtEl>
                                        <p:attrNameLst>
                                          <p:attrName>ppt_x</p:attrName>
                                        </p:attrNameLst>
                                      </p:cBhvr>
                                      <p:tavLst>
                                        <p:tav tm="0">
                                          <p:val>
                                            <p:strVal val="0-#ppt_w/2"/>
                                          </p:val>
                                        </p:tav>
                                        <p:tav tm="100000">
                                          <p:val>
                                            <p:strVal val="#ppt_x"/>
                                          </p:val>
                                        </p:tav>
                                      </p:tavLst>
                                    </p:anim>
                                    <p:anim calcmode="lin" valueType="num">
                                      <p:cBhvr additive="base">
                                        <p:cTn id="8" dur="500" fill="hold"/>
                                        <p:tgtEl>
                                          <p:spTgt spid="4506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5059"/>
                                        </p:tgtEl>
                                        <p:attrNameLst>
                                          <p:attrName>style.visibility</p:attrName>
                                        </p:attrNameLst>
                                      </p:cBhvr>
                                      <p:to>
                                        <p:strVal val="visible"/>
                                      </p:to>
                                    </p:set>
                                    <p:anim calcmode="lin" valueType="num">
                                      <p:cBhvr additive="base">
                                        <p:cTn id="11" dur="500" fill="hold"/>
                                        <p:tgtEl>
                                          <p:spTgt spid="45059"/>
                                        </p:tgtEl>
                                        <p:attrNameLst>
                                          <p:attrName>ppt_x</p:attrName>
                                        </p:attrNameLst>
                                      </p:cBhvr>
                                      <p:tavLst>
                                        <p:tav tm="0">
                                          <p:val>
                                            <p:strVal val="#ppt_x"/>
                                          </p:val>
                                        </p:tav>
                                        <p:tav tm="100000">
                                          <p:val>
                                            <p:strVal val="#ppt_x"/>
                                          </p:val>
                                        </p:tav>
                                      </p:tavLst>
                                    </p:anim>
                                    <p:anim calcmode="lin" valueType="num">
                                      <p:cBhvr additive="base">
                                        <p:cTn id="12" dur="500" fill="hold"/>
                                        <p:tgtEl>
                                          <p:spTgt spid="45059"/>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5063"/>
                                        </p:tgtEl>
                                        <p:attrNameLst>
                                          <p:attrName>style.visibility</p:attrName>
                                        </p:attrNameLst>
                                      </p:cBhvr>
                                      <p:to>
                                        <p:strVal val="visible"/>
                                      </p:to>
                                    </p:set>
                                    <p:anim calcmode="lin" valueType="num">
                                      <p:cBhvr additive="base">
                                        <p:cTn id="15" dur="500" fill="hold"/>
                                        <p:tgtEl>
                                          <p:spTgt spid="45063"/>
                                        </p:tgtEl>
                                        <p:attrNameLst>
                                          <p:attrName>ppt_x</p:attrName>
                                        </p:attrNameLst>
                                      </p:cBhvr>
                                      <p:tavLst>
                                        <p:tav tm="0">
                                          <p:val>
                                            <p:strVal val="1+#ppt_w/2"/>
                                          </p:val>
                                        </p:tav>
                                        <p:tav tm="100000">
                                          <p:val>
                                            <p:strVal val="#ppt_x"/>
                                          </p:val>
                                        </p:tav>
                                      </p:tavLst>
                                    </p:anim>
                                    <p:anim calcmode="lin" valueType="num">
                                      <p:cBhvr additive="base">
                                        <p:cTn id="16" dur="500" fill="hold"/>
                                        <p:tgtEl>
                                          <p:spTgt spid="45063"/>
                                        </p:tgtEl>
                                        <p:attrNameLst>
                                          <p:attrName>ppt_y</p:attrName>
                                        </p:attrNameLst>
                                      </p:cBhvr>
                                      <p:tavLst>
                                        <p:tav tm="0">
                                          <p:val>
                                            <p:strVal val="#ppt_y"/>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45062"/>
                                        </p:tgtEl>
                                        <p:attrNameLst>
                                          <p:attrName>style.visibility</p:attrName>
                                        </p:attrNameLst>
                                      </p:cBhvr>
                                      <p:to>
                                        <p:strVal val="visible"/>
                                      </p:to>
                                    </p:set>
                                    <p:anim calcmode="lin" valueType="num">
                                      <p:cBhvr additive="base">
                                        <p:cTn id="19" dur="500" fill="hold"/>
                                        <p:tgtEl>
                                          <p:spTgt spid="45062"/>
                                        </p:tgtEl>
                                        <p:attrNameLst>
                                          <p:attrName>ppt_x</p:attrName>
                                        </p:attrNameLst>
                                      </p:cBhvr>
                                      <p:tavLst>
                                        <p:tav tm="0">
                                          <p:val>
                                            <p:strVal val="1+#ppt_w/2"/>
                                          </p:val>
                                        </p:tav>
                                        <p:tav tm="100000">
                                          <p:val>
                                            <p:strVal val="#ppt_x"/>
                                          </p:val>
                                        </p:tav>
                                      </p:tavLst>
                                    </p:anim>
                                    <p:anim calcmode="lin" valueType="num">
                                      <p:cBhvr additive="base">
                                        <p:cTn id="20" dur="500" fill="hold"/>
                                        <p:tgtEl>
                                          <p:spTgt spid="45062"/>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45061"/>
                                        </p:tgtEl>
                                        <p:attrNameLst>
                                          <p:attrName>style.visibility</p:attrName>
                                        </p:attrNameLst>
                                      </p:cBhvr>
                                      <p:to>
                                        <p:strVal val="visible"/>
                                      </p:to>
                                    </p:set>
                                    <p:anim calcmode="lin" valueType="num">
                                      <p:cBhvr additive="base">
                                        <p:cTn id="23" dur="500" fill="hold"/>
                                        <p:tgtEl>
                                          <p:spTgt spid="45061"/>
                                        </p:tgtEl>
                                        <p:attrNameLst>
                                          <p:attrName>ppt_x</p:attrName>
                                        </p:attrNameLst>
                                      </p:cBhvr>
                                      <p:tavLst>
                                        <p:tav tm="0">
                                          <p:val>
                                            <p:strVal val="0-#ppt_w/2"/>
                                          </p:val>
                                        </p:tav>
                                        <p:tav tm="100000">
                                          <p:val>
                                            <p:strVal val="#ppt_x"/>
                                          </p:val>
                                        </p:tav>
                                      </p:tavLst>
                                    </p:anim>
                                    <p:anim calcmode="lin" valueType="num">
                                      <p:cBhvr additive="base">
                                        <p:cTn id="24" dur="500" fill="hold"/>
                                        <p:tgtEl>
                                          <p:spTgt spid="45061"/>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par>
                          <p:cTn id="31" fill="hold">
                            <p:stCondLst>
                              <p:cond delay="1000"/>
                            </p:stCondLst>
                            <p:childTnLst>
                              <p:par>
                                <p:cTn id="32" presetID="12" presetClass="entr" presetSubtype="4"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p:tgtEl>
                                          <p:spTgt spid="22"/>
                                        </p:tgtEl>
                                        <p:attrNameLst>
                                          <p:attrName>ppt_y</p:attrName>
                                        </p:attrNameLst>
                                      </p:cBhvr>
                                      <p:tavLst>
                                        <p:tav tm="0">
                                          <p:val>
                                            <p:strVal val="#ppt_y+#ppt_h*1.125000"/>
                                          </p:val>
                                        </p:tav>
                                        <p:tav tm="100000">
                                          <p:val>
                                            <p:strVal val="#ppt_y"/>
                                          </p:val>
                                        </p:tav>
                                      </p:tavLst>
                                    </p:anim>
                                    <p:animEffect transition="in" filter="wipe(up)">
                                      <p:cBhvr>
                                        <p:cTn id="35" dur="500"/>
                                        <p:tgtEl>
                                          <p:spTgt spid="22"/>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down)">
                                      <p:cBhvr>
                                        <p:cTn id="39" dur="500"/>
                                        <p:tgtEl>
                                          <p:spTgt spid="23"/>
                                        </p:tgtEl>
                                      </p:cBhvr>
                                    </p:animEffect>
                                  </p:childTnLst>
                                </p:cTn>
                              </p:par>
                            </p:childTnLst>
                          </p:cTn>
                        </p:par>
                        <p:par>
                          <p:cTn id="40" fill="hold">
                            <p:stCondLst>
                              <p:cond delay="1500"/>
                            </p:stCondLst>
                            <p:childTnLst>
                              <p:par>
                                <p:cTn id="41" presetID="12" presetClass="entr" presetSubtype="4"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p:tgtEl>
                                          <p:spTgt spid="24"/>
                                        </p:tgtEl>
                                        <p:attrNameLst>
                                          <p:attrName>ppt_y</p:attrName>
                                        </p:attrNameLst>
                                      </p:cBhvr>
                                      <p:tavLst>
                                        <p:tav tm="0">
                                          <p:val>
                                            <p:strVal val="#ppt_y+#ppt_h*1.125000"/>
                                          </p:val>
                                        </p:tav>
                                        <p:tav tm="100000">
                                          <p:val>
                                            <p:strVal val="#ppt_y"/>
                                          </p:val>
                                        </p:tav>
                                      </p:tavLst>
                                    </p:anim>
                                    <p:animEffect transition="in" filter="wipe(up)">
                                      <p:cBhvr>
                                        <p:cTn id="44" dur="500"/>
                                        <p:tgtEl>
                                          <p:spTgt spid="24"/>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p:tgtEl>
                                          <p:spTgt spid="25"/>
                                        </p:tgtEl>
                                        <p:attrNameLst>
                                          <p:attrName>ppt_y</p:attrName>
                                        </p:attrNameLst>
                                      </p:cBhvr>
                                      <p:tavLst>
                                        <p:tav tm="0">
                                          <p:val>
                                            <p:strVal val="#ppt_y-#ppt_h*1.125000"/>
                                          </p:val>
                                        </p:tav>
                                        <p:tav tm="100000">
                                          <p:val>
                                            <p:strVal val="#ppt_y"/>
                                          </p:val>
                                        </p:tav>
                                      </p:tavLst>
                                    </p:anim>
                                    <p:animEffect transition="in" filter="wipe(down)">
                                      <p:cBhvr>
                                        <p:cTn id="48" dur="500"/>
                                        <p:tgtEl>
                                          <p:spTgt spid="25"/>
                                        </p:tgtEl>
                                      </p:cBhvr>
                                    </p:animEffect>
                                  </p:childTnLst>
                                </p:cTn>
                              </p:par>
                            </p:childTnLst>
                          </p:cTn>
                        </p:par>
                        <p:par>
                          <p:cTn id="49" fill="hold">
                            <p:stCondLst>
                              <p:cond delay="2000"/>
                            </p:stCondLst>
                            <p:childTnLst>
                              <p:par>
                                <p:cTn id="50" presetID="12" presetClass="entr" presetSubtype="4"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p:tgtEl>
                                          <p:spTgt spid="26"/>
                                        </p:tgtEl>
                                        <p:attrNameLst>
                                          <p:attrName>ppt_y</p:attrName>
                                        </p:attrNameLst>
                                      </p:cBhvr>
                                      <p:tavLst>
                                        <p:tav tm="0">
                                          <p:val>
                                            <p:strVal val="#ppt_y+#ppt_h*1.125000"/>
                                          </p:val>
                                        </p:tav>
                                        <p:tav tm="100000">
                                          <p:val>
                                            <p:strVal val="#ppt_y"/>
                                          </p:val>
                                        </p:tav>
                                      </p:tavLst>
                                    </p:anim>
                                    <p:animEffect transition="in" filter="wipe(up)">
                                      <p:cBhvr>
                                        <p:cTn id="53" dur="500"/>
                                        <p:tgtEl>
                                          <p:spTgt spid="26"/>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p:tgtEl>
                                          <p:spTgt spid="27"/>
                                        </p:tgtEl>
                                        <p:attrNameLst>
                                          <p:attrName>ppt_y</p:attrName>
                                        </p:attrNameLst>
                                      </p:cBhvr>
                                      <p:tavLst>
                                        <p:tav tm="0">
                                          <p:val>
                                            <p:strVal val="#ppt_y-#ppt_h*1.125000"/>
                                          </p:val>
                                        </p:tav>
                                        <p:tav tm="100000">
                                          <p:val>
                                            <p:strVal val="#ppt_y"/>
                                          </p:val>
                                        </p:tav>
                                      </p:tavLst>
                                    </p:anim>
                                    <p:animEffect transition="in" filter="wipe(down)">
                                      <p:cBhvr>
                                        <p:cTn id="57" dur="500"/>
                                        <p:tgtEl>
                                          <p:spTgt spid="27"/>
                                        </p:tgtEl>
                                      </p:cBhvr>
                                    </p:animEffect>
                                  </p:childTnLst>
                                </p:cTn>
                              </p:par>
                            </p:childTnLst>
                          </p:cTn>
                        </p:par>
                        <p:par>
                          <p:cTn id="58" fill="hold">
                            <p:stCondLst>
                              <p:cond delay="2500"/>
                            </p:stCondLst>
                            <p:childTnLst>
                              <p:par>
                                <p:cTn id="59" presetID="1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p:tgtEl>
                                          <p:spTgt spid="28"/>
                                        </p:tgtEl>
                                        <p:attrNameLst>
                                          <p:attrName>ppt_y</p:attrName>
                                        </p:attrNameLst>
                                      </p:cBhvr>
                                      <p:tavLst>
                                        <p:tav tm="0">
                                          <p:val>
                                            <p:strVal val="#ppt_y+#ppt_h*1.125000"/>
                                          </p:val>
                                        </p:tav>
                                        <p:tav tm="100000">
                                          <p:val>
                                            <p:strVal val="#ppt_y"/>
                                          </p:val>
                                        </p:tav>
                                      </p:tavLst>
                                    </p:anim>
                                    <p:animEffect transition="in" filter="wipe(up)">
                                      <p:cBhvr>
                                        <p:cTn id="62" dur="500"/>
                                        <p:tgtEl>
                                          <p:spTgt spid="28"/>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p:tgtEl>
                                          <p:spTgt spid="29"/>
                                        </p:tgtEl>
                                        <p:attrNameLst>
                                          <p:attrName>ppt_y</p:attrName>
                                        </p:attrNameLst>
                                      </p:cBhvr>
                                      <p:tavLst>
                                        <p:tav tm="0">
                                          <p:val>
                                            <p:strVal val="#ppt_y-#ppt_h*1.125000"/>
                                          </p:val>
                                        </p:tav>
                                        <p:tav tm="100000">
                                          <p:val>
                                            <p:strVal val="#ppt_y"/>
                                          </p:val>
                                        </p:tav>
                                      </p:tavLst>
                                    </p:anim>
                                    <p:animEffect transition="in" filter="wipe(down)">
                                      <p:cBhvr>
                                        <p:cTn id="66" dur="500"/>
                                        <p:tgtEl>
                                          <p:spTgt spid="29"/>
                                        </p:tgtEl>
                                      </p:cBhvr>
                                    </p:animEffect>
                                  </p:childTnLst>
                                </p:cTn>
                              </p:par>
                            </p:childTnLst>
                          </p:cTn>
                        </p:par>
                        <p:par>
                          <p:cTn id="67" fill="hold">
                            <p:stCondLst>
                              <p:cond delay="3000"/>
                            </p:stCondLst>
                            <p:childTnLst>
                              <p:par>
                                <p:cTn id="68" presetID="12" presetClass="entr" presetSubtype="4"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p:tgtEl>
                                          <p:spTgt spid="30"/>
                                        </p:tgtEl>
                                        <p:attrNameLst>
                                          <p:attrName>ppt_y</p:attrName>
                                        </p:attrNameLst>
                                      </p:cBhvr>
                                      <p:tavLst>
                                        <p:tav tm="0">
                                          <p:val>
                                            <p:strVal val="#ppt_y+#ppt_h*1.125000"/>
                                          </p:val>
                                        </p:tav>
                                        <p:tav tm="100000">
                                          <p:val>
                                            <p:strVal val="#ppt_y"/>
                                          </p:val>
                                        </p:tav>
                                      </p:tavLst>
                                    </p:anim>
                                    <p:animEffect transition="in" filter="wipe(up)">
                                      <p:cBhvr>
                                        <p:cTn id="71" dur="500"/>
                                        <p:tgtEl>
                                          <p:spTgt spid="30"/>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31"/>
                                        </p:tgtEl>
                                        <p:attrNameLst>
                                          <p:attrName>style.visibility</p:attrName>
                                        </p:attrNameLst>
                                      </p:cBhvr>
                                      <p:to>
                                        <p:strVal val="visible"/>
                                      </p:to>
                                    </p:set>
                                    <p:anim calcmode="lin" valueType="num">
                                      <p:cBhvr additive="base">
                                        <p:cTn id="74" dur="500"/>
                                        <p:tgtEl>
                                          <p:spTgt spid="31"/>
                                        </p:tgtEl>
                                        <p:attrNameLst>
                                          <p:attrName>ppt_y</p:attrName>
                                        </p:attrNameLst>
                                      </p:cBhvr>
                                      <p:tavLst>
                                        <p:tav tm="0">
                                          <p:val>
                                            <p:strVal val="#ppt_y-#ppt_h*1.125000"/>
                                          </p:val>
                                        </p:tav>
                                        <p:tav tm="100000">
                                          <p:val>
                                            <p:strVal val="#ppt_y"/>
                                          </p:val>
                                        </p:tav>
                                      </p:tavLst>
                                    </p:anim>
                                    <p:animEffect transition="in" filter="wipe(down)">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p:bldP spid="45060" grpId="0" animBg="1"/>
      <p:bldP spid="45061" grpId="0" animBg="1"/>
      <p:bldP spid="45062" grpId="0" animBg="1"/>
      <p:bldP spid="45063" grpId="0" animBg="1"/>
      <p:bldP spid="22" grpId="0"/>
      <p:bldP spid="23" grpId="0"/>
      <p:bldP spid="24" grpId="0"/>
      <p:bldP spid="25" grpId="0"/>
      <p:bldP spid="26" grpId="0"/>
      <p:bldP spid="27" grpId="0"/>
      <p:bldP spid="28" grpId="0"/>
      <p:bldP spid="29"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多边形 24"/>
          <p:cNvSpPr/>
          <p:nvPr/>
        </p:nvSpPr>
        <p:spPr>
          <a:xfrm>
            <a:off x="4753477" y="2178998"/>
            <a:ext cx="1399652" cy="3517545"/>
          </a:xfrm>
          <a:custGeom>
            <a:avLst/>
            <a:gdLst>
              <a:gd name="connsiteX0" fmla="*/ 510521 w 994844"/>
              <a:gd name="connsiteY0" fmla="*/ 0 h 2502000"/>
              <a:gd name="connsiteX1" fmla="*/ 994840 w 994844"/>
              <a:gd name="connsiteY1" fmla="*/ 1251953 h 2502000"/>
              <a:gd name="connsiteX2" fmla="*/ 504537 w 994844"/>
              <a:gd name="connsiteY2" fmla="*/ 2502000 h 2502000"/>
              <a:gd name="connsiteX3" fmla="*/ 0 w 994844"/>
              <a:gd name="connsiteY3" fmla="*/ 1923955 h 2502000"/>
              <a:gd name="connsiteX4" fmla="*/ 230475 w 994844"/>
              <a:gd name="connsiteY4" fmla="*/ 1249977 h 2502000"/>
              <a:gd name="connsiteX5" fmla="*/ 2976 w 994844"/>
              <a:gd name="connsiteY5" fmla="*/ 575428 h 250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44" h="2502000">
                <a:moveTo>
                  <a:pt x="510521" y="0"/>
                </a:moveTo>
                <a:cubicBezTo>
                  <a:pt x="820962" y="327803"/>
                  <a:pt x="995859" y="779906"/>
                  <a:pt x="994840" y="1251953"/>
                </a:cubicBezTo>
                <a:cubicBezTo>
                  <a:pt x="993820" y="1724307"/>
                  <a:pt x="816745" y="2175767"/>
                  <a:pt x="504537" y="2502000"/>
                </a:cubicBezTo>
                <a:lnTo>
                  <a:pt x="0" y="1923955"/>
                </a:lnTo>
                <a:cubicBezTo>
                  <a:pt x="147412" y="1743065"/>
                  <a:pt x="230013" y="1501514"/>
                  <a:pt x="230475" y="1249977"/>
                </a:cubicBezTo>
                <a:cubicBezTo>
                  <a:pt x="230937" y="998734"/>
                  <a:pt x="149416" y="757017"/>
                  <a:pt x="2976" y="575428"/>
                </a:cubicBezTo>
                <a:close/>
              </a:path>
            </a:pathLst>
          </a:custGeom>
          <a:solidFill>
            <a:schemeClr val="accent4"/>
          </a:solidFill>
          <a:ln w="12700" cap="flat" cmpd="sng" algn="ctr">
            <a:noFill/>
            <a:prstDash val="solid"/>
            <a:miter lim="800000"/>
          </a:ln>
          <a:effectLst>
            <a:outerShdw blurRad="63500" dir="5280000" sx="101000" sy="101000" algn="ctr" rotWithShape="0">
              <a:prstClr val="black">
                <a:alpha val="24000"/>
              </a:prstClr>
            </a:outerShdw>
          </a:effectLst>
        </p:spPr>
        <p:txBody>
          <a:bodyPr anchor="ctr"/>
          <a:lstStyle/>
          <a:p>
            <a:pPr algn="ctr" fontAlgn="auto">
              <a:spcBef>
                <a:spcPts val="0"/>
              </a:spcBef>
              <a:spcAft>
                <a:spcPts val="0"/>
              </a:spcAft>
              <a:defRPr/>
            </a:pPr>
            <a:r>
              <a:rPr lang="en-US" altLang="zh-CN" sz="3375" kern="0" dirty="0">
                <a:solidFill>
                  <a:prstClr val="white"/>
                </a:solidFill>
                <a:latin typeface="Arial"/>
                <a:ea typeface="微软雅黑"/>
                <a:sym typeface="Arial"/>
              </a:rPr>
              <a:t>04</a:t>
            </a:r>
            <a:endParaRPr lang="zh-CN" altLang="en-US" sz="3375" kern="0" dirty="0">
              <a:solidFill>
                <a:prstClr val="white"/>
              </a:solidFill>
              <a:latin typeface="Arial"/>
              <a:ea typeface="微软雅黑"/>
              <a:sym typeface="Arial"/>
            </a:endParaRPr>
          </a:p>
        </p:txBody>
      </p:sp>
      <p:sp>
        <p:nvSpPr>
          <p:cNvPr id="26" name="任意多边形 25"/>
          <p:cNvSpPr/>
          <p:nvPr/>
        </p:nvSpPr>
        <p:spPr>
          <a:xfrm>
            <a:off x="6665441" y="2178998"/>
            <a:ext cx="1399652" cy="3517545"/>
          </a:xfrm>
          <a:custGeom>
            <a:avLst/>
            <a:gdLst>
              <a:gd name="connsiteX0" fmla="*/ 484323 w 994844"/>
              <a:gd name="connsiteY0" fmla="*/ 0 h 2502000"/>
              <a:gd name="connsiteX1" fmla="*/ 991868 w 994844"/>
              <a:gd name="connsiteY1" fmla="*/ 575428 h 2502000"/>
              <a:gd name="connsiteX2" fmla="*/ 764369 w 994844"/>
              <a:gd name="connsiteY2" fmla="*/ 1249977 h 2502000"/>
              <a:gd name="connsiteX3" fmla="*/ 994844 w 994844"/>
              <a:gd name="connsiteY3" fmla="*/ 1923955 h 2502000"/>
              <a:gd name="connsiteX4" fmla="*/ 490307 w 994844"/>
              <a:gd name="connsiteY4" fmla="*/ 2502000 h 2502000"/>
              <a:gd name="connsiteX5" fmla="*/ 4 w 994844"/>
              <a:gd name="connsiteY5" fmla="*/ 1251953 h 2502000"/>
              <a:gd name="connsiteX6" fmla="*/ 484323 w 994844"/>
              <a:gd name="connsiteY6" fmla="*/ 0 h 250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4844" h="2502000">
                <a:moveTo>
                  <a:pt x="484323" y="0"/>
                </a:moveTo>
                <a:lnTo>
                  <a:pt x="991868" y="575428"/>
                </a:lnTo>
                <a:cubicBezTo>
                  <a:pt x="845428" y="757017"/>
                  <a:pt x="763907" y="998734"/>
                  <a:pt x="764369" y="1249977"/>
                </a:cubicBezTo>
                <a:cubicBezTo>
                  <a:pt x="764831" y="1501514"/>
                  <a:pt x="847432" y="1743065"/>
                  <a:pt x="994844" y="1923955"/>
                </a:cubicBezTo>
                <a:lnTo>
                  <a:pt x="490307" y="2502000"/>
                </a:lnTo>
                <a:cubicBezTo>
                  <a:pt x="178099" y="2175767"/>
                  <a:pt x="1024" y="1724307"/>
                  <a:pt x="4" y="1251953"/>
                </a:cubicBezTo>
                <a:cubicBezTo>
                  <a:pt x="-1015" y="779906"/>
                  <a:pt x="173882" y="327803"/>
                  <a:pt x="484323" y="0"/>
                </a:cubicBezTo>
                <a:close/>
              </a:path>
            </a:pathLst>
          </a:custGeom>
          <a:solidFill>
            <a:schemeClr val="accent2"/>
          </a:solidFill>
          <a:ln w="12700" cap="flat" cmpd="sng" algn="ctr">
            <a:noFill/>
            <a:prstDash val="solid"/>
            <a:miter lim="800000"/>
          </a:ln>
          <a:effectLst>
            <a:outerShdw blurRad="63500" dir="5280000" sx="101000" sy="101000" algn="ctr" rotWithShape="0">
              <a:prstClr val="black">
                <a:alpha val="24000"/>
              </a:prstClr>
            </a:outerShdw>
          </a:effectLst>
        </p:spPr>
        <p:txBody>
          <a:bodyPr anchor="ctr"/>
          <a:lstStyle/>
          <a:p>
            <a:pPr algn="ctr" fontAlgn="auto">
              <a:spcBef>
                <a:spcPts val="0"/>
              </a:spcBef>
              <a:spcAft>
                <a:spcPts val="0"/>
              </a:spcAft>
              <a:defRPr/>
            </a:pPr>
            <a:r>
              <a:rPr lang="en-US" altLang="zh-CN" sz="3375" kern="0" dirty="0">
                <a:solidFill>
                  <a:prstClr val="white"/>
                </a:solidFill>
                <a:latin typeface="Arial"/>
                <a:ea typeface="微软雅黑"/>
                <a:sym typeface="Arial"/>
              </a:rPr>
              <a:t>02</a:t>
            </a:r>
            <a:endParaRPr lang="zh-CN" altLang="en-US" sz="3375" kern="0" dirty="0">
              <a:solidFill>
                <a:prstClr val="white"/>
              </a:solidFill>
              <a:latin typeface="Arial"/>
              <a:ea typeface="微软雅黑"/>
              <a:sym typeface="Arial"/>
            </a:endParaRPr>
          </a:p>
        </p:txBody>
      </p:sp>
      <p:sp>
        <p:nvSpPr>
          <p:cNvPr id="31" name="任意多边形 30"/>
          <p:cNvSpPr/>
          <p:nvPr/>
        </p:nvSpPr>
        <p:spPr>
          <a:xfrm>
            <a:off x="4649675" y="2165603"/>
            <a:ext cx="3519220" cy="1399652"/>
          </a:xfrm>
          <a:custGeom>
            <a:avLst/>
            <a:gdLst>
              <a:gd name="connsiteX0" fmla="*/ 578045 w 2502000"/>
              <a:gd name="connsiteY0" fmla="*/ 0 h 994844"/>
              <a:gd name="connsiteX1" fmla="*/ 1252023 w 2502000"/>
              <a:gd name="connsiteY1" fmla="*/ 230475 h 994844"/>
              <a:gd name="connsiteX2" fmla="*/ 1926572 w 2502000"/>
              <a:gd name="connsiteY2" fmla="*/ 2976 h 994844"/>
              <a:gd name="connsiteX3" fmla="*/ 2502000 w 2502000"/>
              <a:gd name="connsiteY3" fmla="*/ 510521 h 994844"/>
              <a:gd name="connsiteX4" fmla="*/ 1250047 w 2502000"/>
              <a:gd name="connsiteY4" fmla="*/ 994840 h 994844"/>
              <a:gd name="connsiteX5" fmla="*/ 0 w 2502000"/>
              <a:gd name="connsiteY5" fmla="*/ 504537 h 9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2000" h="994844">
                <a:moveTo>
                  <a:pt x="578045" y="0"/>
                </a:moveTo>
                <a:cubicBezTo>
                  <a:pt x="758935" y="147412"/>
                  <a:pt x="1000486" y="230013"/>
                  <a:pt x="1252023" y="230475"/>
                </a:cubicBezTo>
                <a:cubicBezTo>
                  <a:pt x="1503266" y="230937"/>
                  <a:pt x="1744983" y="149416"/>
                  <a:pt x="1926572" y="2976"/>
                </a:cubicBezTo>
                <a:lnTo>
                  <a:pt x="2502000" y="510521"/>
                </a:lnTo>
                <a:cubicBezTo>
                  <a:pt x="2174197" y="820962"/>
                  <a:pt x="1722094" y="995859"/>
                  <a:pt x="1250047" y="994840"/>
                </a:cubicBezTo>
                <a:cubicBezTo>
                  <a:pt x="777693" y="993820"/>
                  <a:pt x="326233" y="816745"/>
                  <a:pt x="0" y="504537"/>
                </a:cubicBezTo>
                <a:close/>
              </a:path>
            </a:pathLst>
          </a:custGeom>
          <a:solidFill>
            <a:schemeClr val="accent1"/>
          </a:solidFill>
          <a:ln w="12700" cap="flat" cmpd="sng" algn="ctr">
            <a:noFill/>
            <a:prstDash val="solid"/>
            <a:miter lim="800000"/>
          </a:ln>
          <a:effectLst>
            <a:outerShdw blurRad="63500" dir="5280000" sx="101000" sy="101000" algn="ctr" rotWithShape="0">
              <a:prstClr val="black">
                <a:alpha val="24000"/>
              </a:prstClr>
            </a:outerShdw>
          </a:effectLst>
        </p:spPr>
        <p:txBody>
          <a:bodyPr anchor="ctr"/>
          <a:lstStyle/>
          <a:p>
            <a:pPr algn="ctr" fontAlgn="auto">
              <a:spcBef>
                <a:spcPts val="0"/>
              </a:spcBef>
              <a:spcAft>
                <a:spcPts val="0"/>
              </a:spcAft>
              <a:defRPr/>
            </a:pPr>
            <a:r>
              <a:rPr lang="en-US" altLang="zh-CN" sz="3375" kern="0" dirty="0">
                <a:solidFill>
                  <a:prstClr val="white"/>
                </a:solidFill>
                <a:latin typeface="Arial"/>
                <a:ea typeface="微软雅黑"/>
                <a:sym typeface="Arial"/>
              </a:rPr>
              <a:t>01</a:t>
            </a:r>
            <a:endParaRPr lang="zh-CN" altLang="en-US" sz="3375" kern="0" dirty="0">
              <a:solidFill>
                <a:prstClr val="white"/>
              </a:solidFill>
              <a:latin typeface="Arial"/>
              <a:ea typeface="微软雅黑"/>
              <a:sym typeface="Arial"/>
            </a:endParaRPr>
          </a:p>
        </p:txBody>
      </p:sp>
      <p:sp>
        <p:nvSpPr>
          <p:cNvPr id="35" name="任意多边形 34"/>
          <p:cNvSpPr/>
          <p:nvPr/>
        </p:nvSpPr>
        <p:spPr>
          <a:xfrm>
            <a:off x="4649675" y="4296890"/>
            <a:ext cx="3519220" cy="1399652"/>
          </a:xfrm>
          <a:custGeom>
            <a:avLst/>
            <a:gdLst>
              <a:gd name="connsiteX0" fmla="*/ 1250047 w 2502000"/>
              <a:gd name="connsiteY0" fmla="*/ 4 h 994844"/>
              <a:gd name="connsiteX1" fmla="*/ 2502000 w 2502000"/>
              <a:gd name="connsiteY1" fmla="*/ 484323 h 994844"/>
              <a:gd name="connsiteX2" fmla="*/ 1926572 w 2502000"/>
              <a:gd name="connsiteY2" fmla="*/ 991868 h 994844"/>
              <a:gd name="connsiteX3" fmla="*/ 1252023 w 2502000"/>
              <a:gd name="connsiteY3" fmla="*/ 764369 h 994844"/>
              <a:gd name="connsiteX4" fmla="*/ 578045 w 2502000"/>
              <a:gd name="connsiteY4" fmla="*/ 994844 h 994844"/>
              <a:gd name="connsiteX5" fmla="*/ 0 w 2502000"/>
              <a:gd name="connsiteY5" fmla="*/ 490307 h 994844"/>
              <a:gd name="connsiteX6" fmla="*/ 1250047 w 2502000"/>
              <a:gd name="connsiteY6" fmla="*/ 4 h 99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000" h="994844">
                <a:moveTo>
                  <a:pt x="1250047" y="4"/>
                </a:moveTo>
                <a:cubicBezTo>
                  <a:pt x="1722094" y="-1015"/>
                  <a:pt x="2174197" y="173882"/>
                  <a:pt x="2502000" y="484323"/>
                </a:cubicBezTo>
                <a:lnTo>
                  <a:pt x="1926572" y="991868"/>
                </a:lnTo>
                <a:cubicBezTo>
                  <a:pt x="1744983" y="845428"/>
                  <a:pt x="1503266" y="763907"/>
                  <a:pt x="1252023" y="764369"/>
                </a:cubicBezTo>
                <a:cubicBezTo>
                  <a:pt x="1000486" y="764831"/>
                  <a:pt x="758935" y="847432"/>
                  <a:pt x="578045" y="994844"/>
                </a:cubicBezTo>
                <a:lnTo>
                  <a:pt x="0" y="490307"/>
                </a:lnTo>
                <a:cubicBezTo>
                  <a:pt x="326233" y="178099"/>
                  <a:pt x="777693" y="1024"/>
                  <a:pt x="1250047" y="4"/>
                </a:cubicBezTo>
                <a:close/>
              </a:path>
            </a:pathLst>
          </a:custGeom>
          <a:solidFill>
            <a:schemeClr val="accent3"/>
          </a:solidFill>
          <a:ln w="12700" cap="flat" cmpd="sng" algn="ctr">
            <a:noFill/>
            <a:prstDash val="solid"/>
            <a:miter lim="800000"/>
          </a:ln>
          <a:effectLst>
            <a:outerShdw blurRad="63500" dir="5280000" sx="101000" sy="101000" algn="ctr" rotWithShape="0">
              <a:prstClr val="black">
                <a:alpha val="24000"/>
              </a:prstClr>
            </a:outerShdw>
          </a:effectLst>
        </p:spPr>
        <p:txBody>
          <a:bodyPr anchor="ctr"/>
          <a:lstStyle/>
          <a:p>
            <a:pPr algn="ctr" fontAlgn="auto">
              <a:spcBef>
                <a:spcPts val="0"/>
              </a:spcBef>
              <a:spcAft>
                <a:spcPts val="0"/>
              </a:spcAft>
              <a:defRPr/>
            </a:pPr>
            <a:r>
              <a:rPr lang="en-US" altLang="zh-CN" sz="3375" kern="0" dirty="0">
                <a:solidFill>
                  <a:prstClr val="white"/>
                </a:solidFill>
                <a:latin typeface="Arial"/>
                <a:ea typeface="微软雅黑"/>
                <a:sym typeface="Arial"/>
              </a:rPr>
              <a:t>03</a:t>
            </a:r>
            <a:endParaRPr lang="zh-CN" altLang="en-US" sz="3375" kern="0" dirty="0">
              <a:solidFill>
                <a:prstClr val="white"/>
              </a:solidFill>
              <a:latin typeface="Arial"/>
              <a:ea typeface="微软雅黑"/>
              <a:sym typeface="Arial"/>
            </a:endParaRPr>
          </a:p>
        </p:txBody>
      </p:sp>
      <p:sp>
        <p:nvSpPr>
          <p:cNvPr id="17" name="TextBox 23"/>
          <p:cNvSpPr txBox="1"/>
          <p:nvPr/>
        </p:nvSpPr>
        <p:spPr>
          <a:xfrm>
            <a:off x="5182777" y="1319865"/>
            <a:ext cx="2453016" cy="613373"/>
          </a:xfrm>
          <a:prstGeom prst="rect">
            <a:avLst/>
          </a:prstGeom>
          <a:noFill/>
        </p:spPr>
        <p:txBody>
          <a:bodyPr wrap="square" rtlCol="0">
            <a:spAutoFit/>
          </a:bodyPr>
          <a:lstStyle/>
          <a:p>
            <a:pPr algn="just">
              <a:lnSpc>
                <a:spcPct val="150000"/>
              </a:lnSpc>
            </a:pPr>
            <a:r>
              <a:rPr lang="zh-CN" altLang="en-US" sz="1200">
                <a:solidFill>
                  <a:schemeClr val="tx1">
                    <a:lumMod val="65000"/>
                    <a:lumOff val="35000"/>
                  </a:schemeClr>
                </a:solidFill>
                <a:latin typeface="Arial"/>
                <a:ea typeface="微软雅黑"/>
                <a:cs typeface="+mn-ea"/>
                <a:sym typeface="Arial"/>
              </a:rPr>
              <a:t>请替换文字内容，修改文字内容，也可以直接复制你的内容到此。</a:t>
            </a:r>
            <a:endParaRPr lang="en-GB" altLang="zh-CN" sz="1200" dirty="0">
              <a:solidFill>
                <a:schemeClr val="tx1">
                  <a:lumMod val="65000"/>
                  <a:lumOff val="35000"/>
                </a:schemeClr>
              </a:solidFill>
              <a:latin typeface="Arial"/>
              <a:ea typeface="微软雅黑"/>
              <a:cs typeface="+mn-ea"/>
              <a:sym typeface="Arial"/>
            </a:endParaRPr>
          </a:p>
        </p:txBody>
      </p:sp>
      <p:sp>
        <p:nvSpPr>
          <p:cNvPr id="18" name="TextBox 24"/>
          <p:cNvSpPr txBox="1"/>
          <p:nvPr/>
        </p:nvSpPr>
        <p:spPr>
          <a:xfrm>
            <a:off x="5598807" y="1055688"/>
            <a:ext cx="1620957" cy="338554"/>
          </a:xfrm>
          <a:prstGeom prst="rect">
            <a:avLst/>
          </a:prstGeom>
          <a:noFill/>
        </p:spPr>
        <p:txBody>
          <a:bodyPr wrap="none" rtlCol="0">
            <a:spAutoFit/>
          </a:bodyPr>
          <a:lstStyle/>
          <a:p>
            <a:pPr algn="r"/>
            <a:r>
              <a:rPr lang="zh-CN" altLang="en-US" sz="1600" dirty="0">
                <a:solidFill>
                  <a:schemeClr val="tx1">
                    <a:lumMod val="65000"/>
                    <a:lumOff val="35000"/>
                  </a:schemeClr>
                </a:solidFill>
                <a:latin typeface="Arial"/>
                <a:ea typeface="微软雅黑"/>
                <a:sym typeface="Arial"/>
              </a:rPr>
              <a:t>请替换文字内容</a:t>
            </a:r>
          </a:p>
        </p:txBody>
      </p:sp>
      <p:sp>
        <p:nvSpPr>
          <p:cNvPr id="19" name="TextBox 23"/>
          <p:cNvSpPr txBox="1"/>
          <p:nvPr/>
        </p:nvSpPr>
        <p:spPr>
          <a:xfrm>
            <a:off x="8398976" y="3493788"/>
            <a:ext cx="2332524" cy="613373"/>
          </a:xfrm>
          <a:prstGeom prst="rect">
            <a:avLst/>
          </a:prstGeom>
          <a:noFill/>
        </p:spPr>
        <p:txBody>
          <a:bodyPr wrap="square" rtlCol="0">
            <a:spAutoFit/>
          </a:bodyPr>
          <a:lstStyle/>
          <a:p>
            <a:pPr>
              <a:lnSpc>
                <a:spcPct val="150000"/>
              </a:lnSpc>
            </a:pPr>
            <a:r>
              <a:rPr lang="zh-CN" altLang="en-US" sz="1200">
                <a:solidFill>
                  <a:schemeClr val="tx1">
                    <a:lumMod val="65000"/>
                    <a:lumOff val="35000"/>
                  </a:schemeClr>
                </a:solidFill>
                <a:latin typeface="Arial"/>
                <a:ea typeface="微软雅黑"/>
                <a:cs typeface="+mn-ea"/>
                <a:sym typeface="Arial"/>
              </a:rPr>
              <a:t>请替换文字内容，修改文字内容，也可以直接复制你的内容到此。</a:t>
            </a:r>
            <a:endParaRPr lang="en-GB" altLang="zh-CN" sz="1200" dirty="0">
              <a:solidFill>
                <a:schemeClr val="tx1">
                  <a:lumMod val="65000"/>
                  <a:lumOff val="35000"/>
                </a:schemeClr>
              </a:solidFill>
              <a:latin typeface="Arial"/>
              <a:ea typeface="微软雅黑"/>
              <a:cs typeface="+mn-ea"/>
              <a:sym typeface="Arial"/>
            </a:endParaRPr>
          </a:p>
        </p:txBody>
      </p:sp>
      <p:sp>
        <p:nvSpPr>
          <p:cNvPr id="20" name="TextBox 24"/>
          <p:cNvSpPr txBox="1"/>
          <p:nvPr/>
        </p:nvSpPr>
        <p:spPr>
          <a:xfrm>
            <a:off x="8335475" y="3229611"/>
            <a:ext cx="1620957" cy="338554"/>
          </a:xfrm>
          <a:prstGeom prst="rect">
            <a:avLst/>
          </a:prstGeom>
          <a:noFill/>
        </p:spPr>
        <p:txBody>
          <a:bodyPr wrap="none" rtlCol="0">
            <a:spAutoFit/>
          </a:bodyPr>
          <a:lstStyle/>
          <a:p>
            <a:pPr algn="r"/>
            <a:r>
              <a:rPr lang="zh-CN" altLang="en-US" sz="1600" dirty="0">
                <a:solidFill>
                  <a:schemeClr val="tx1">
                    <a:lumMod val="65000"/>
                    <a:lumOff val="35000"/>
                  </a:schemeClr>
                </a:solidFill>
                <a:latin typeface="Arial"/>
                <a:ea typeface="微软雅黑"/>
                <a:sym typeface="Arial"/>
              </a:rPr>
              <a:t>请替换文字内容</a:t>
            </a:r>
          </a:p>
        </p:txBody>
      </p:sp>
      <p:sp>
        <p:nvSpPr>
          <p:cNvPr id="21" name="TextBox 23"/>
          <p:cNvSpPr txBox="1"/>
          <p:nvPr/>
        </p:nvSpPr>
        <p:spPr>
          <a:xfrm>
            <a:off x="5195477" y="6089206"/>
            <a:ext cx="2427616" cy="613373"/>
          </a:xfrm>
          <a:prstGeom prst="rect">
            <a:avLst/>
          </a:prstGeom>
          <a:noFill/>
        </p:spPr>
        <p:txBody>
          <a:bodyPr wrap="square" rtlCol="0">
            <a:spAutoFit/>
          </a:bodyPr>
          <a:lstStyle/>
          <a:p>
            <a:pPr algn="just">
              <a:lnSpc>
                <a:spcPct val="150000"/>
              </a:lnSpc>
            </a:pPr>
            <a:r>
              <a:rPr lang="zh-CN" altLang="en-US" sz="1200">
                <a:solidFill>
                  <a:schemeClr val="tx1">
                    <a:lumMod val="65000"/>
                    <a:lumOff val="35000"/>
                  </a:schemeClr>
                </a:solidFill>
                <a:latin typeface="Arial"/>
                <a:ea typeface="微软雅黑"/>
                <a:cs typeface="+mn-ea"/>
                <a:sym typeface="Arial"/>
              </a:rPr>
              <a:t>请替换文字内容，修改文字内容，也可以直接复制你的内容到此。</a:t>
            </a:r>
            <a:endParaRPr lang="en-GB" altLang="zh-CN" sz="1200" dirty="0">
              <a:solidFill>
                <a:schemeClr val="tx1">
                  <a:lumMod val="65000"/>
                  <a:lumOff val="35000"/>
                </a:schemeClr>
              </a:solidFill>
              <a:latin typeface="Arial"/>
              <a:ea typeface="微软雅黑"/>
              <a:cs typeface="+mn-ea"/>
              <a:sym typeface="Arial"/>
            </a:endParaRPr>
          </a:p>
        </p:txBody>
      </p:sp>
      <p:sp>
        <p:nvSpPr>
          <p:cNvPr id="22" name="TextBox 24"/>
          <p:cNvSpPr txBox="1"/>
          <p:nvPr/>
        </p:nvSpPr>
        <p:spPr>
          <a:xfrm>
            <a:off x="5598807" y="5825029"/>
            <a:ext cx="1620957" cy="338554"/>
          </a:xfrm>
          <a:prstGeom prst="rect">
            <a:avLst/>
          </a:prstGeom>
          <a:noFill/>
        </p:spPr>
        <p:txBody>
          <a:bodyPr wrap="none" rtlCol="0">
            <a:spAutoFit/>
          </a:bodyPr>
          <a:lstStyle/>
          <a:p>
            <a:pPr algn="r"/>
            <a:r>
              <a:rPr lang="zh-CN" altLang="en-US" sz="1600" dirty="0">
                <a:solidFill>
                  <a:schemeClr val="tx1">
                    <a:lumMod val="65000"/>
                    <a:lumOff val="35000"/>
                  </a:schemeClr>
                </a:solidFill>
                <a:latin typeface="Arial"/>
                <a:ea typeface="微软雅黑"/>
                <a:sym typeface="Arial"/>
              </a:rPr>
              <a:t>请替换文字内容</a:t>
            </a:r>
          </a:p>
        </p:txBody>
      </p:sp>
      <p:sp>
        <p:nvSpPr>
          <p:cNvPr id="23" name="TextBox 23"/>
          <p:cNvSpPr txBox="1"/>
          <p:nvPr/>
        </p:nvSpPr>
        <p:spPr>
          <a:xfrm>
            <a:off x="2007412" y="3493788"/>
            <a:ext cx="2412184" cy="613373"/>
          </a:xfrm>
          <a:prstGeom prst="rect">
            <a:avLst/>
          </a:prstGeom>
          <a:noFill/>
        </p:spPr>
        <p:txBody>
          <a:bodyPr wrap="square" rtlCol="0">
            <a:spAutoFit/>
          </a:bodyPr>
          <a:lstStyle/>
          <a:p>
            <a:pPr>
              <a:lnSpc>
                <a:spcPct val="150000"/>
              </a:lnSpc>
            </a:pPr>
            <a:r>
              <a:rPr lang="zh-CN" altLang="en-US" sz="1200">
                <a:solidFill>
                  <a:schemeClr val="tx1">
                    <a:lumMod val="65000"/>
                    <a:lumOff val="35000"/>
                  </a:schemeClr>
                </a:solidFill>
                <a:latin typeface="Arial"/>
                <a:ea typeface="微软雅黑"/>
                <a:cs typeface="+mn-ea"/>
                <a:sym typeface="Arial"/>
              </a:rPr>
              <a:t>请替换文字内容，修改文字内容，也可以直接复制你的内容到此。</a:t>
            </a:r>
            <a:endParaRPr lang="en-GB" altLang="zh-CN" sz="1200" dirty="0">
              <a:solidFill>
                <a:schemeClr val="tx1">
                  <a:lumMod val="65000"/>
                  <a:lumOff val="35000"/>
                </a:schemeClr>
              </a:solidFill>
              <a:latin typeface="Arial"/>
              <a:ea typeface="微软雅黑"/>
              <a:cs typeface="+mn-ea"/>
              <a:sym typeface="Arial"/>
            </a:endParaRPr>
          </a:p>
        </p:txBody>
      </p:sp>
      <p:sp>
        <p:nvSpPr>
          <p:cNvPr id="24" name="TextBox 24"/>
          <p:cNvSpPr txBox="1"/>
          <p:nvPr/>
        </p:nvSpPr>
        <p:spPr>
          <a:xfrm>
            <a:off x="2014636" y="3229611"/>
            <a:ext cx="1620957" cy="338554"/>
          </a:xfrm>
          <a:prstGeom prst="rect">
            <a:avLst/>
          </a:prstGeom>
          <a:noFill/>
        </p:spPr>
        <p:txBody>
          <a:bodyPr wrap="none" rtlCol="0">
            <a:spAutoFit/>
          </a:bodyPr>
          <a:lstStyle/>
          <a:p>
            <a:r>
              <a:rPr lang="zh-CN" altLang="en-US" sz="1600" dirty="0">
                <a:solidFill>
                  <a:schemeClr val="tx1">
                    <a:lumMod val="65000"/>
                    <a:lumOff val="35000"/>
                  </a:schemeClr>
                </a:solidFill>
                <a:latin typeface="Arial"/>
                <a:ea typeface="微软雅黑"/>
                <a:sym typeface="Arial"/>
              </a:rPr>
              <a:t>请替换文字内容</a:t>
            </a:r>
          </a:p>
        </p:txBody>
      </p:sp>
      <p:sp>
        <p:nvSpPr>
          <p:cNvPr id="14" name="矩形 13"/>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15" name="矩形 14"/>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16"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27"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28" name="矩形 27"/>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87022366"/>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p:tgtEl>
                                          <p:spTgt spid="17"/>
                                        </p:tgtEl>
                                        <p:attrNameLst>
                                          <p:attrName>ppt_y</p:attrName>
                                        </p:attrNameLst>
                                      </p:cBhvr>
                                      <p:tavLst>
                                        <p:tav tm="0">
                                          <p:val>
                                            <p:strVal val="#ppt_y+#ppt_h*1.125000"/>
                                          </p:val>
                                        </p:tav>
                                        <p:tav tm="100000">
                                          <p:val>
                                            <p:strVal val="#ppt_y"/>
                                          </p:val>
                                        </p:tav>
                                      </p:tavLst>
                                    </p:anim>
                                    <p:animEffect transition="in" filter="wipe(up)">
                                      <p:cBhvr>
                                        <p:cTn id="25" dur="500"/>
                                        <p:tgtEl>
                                          <p:spTgt spid="17"/>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p:tgtEl>
                                          <p:spTgt spid="18"/>
                                        </p:tgtEl>
                                        <p:attrNameLst>
                                          <p:attrName>ppt_y</p:attrName>
                                        </p:attrNameLst>
                                      </p:cBhvr>
                                      <p:tavLst>
                                        <p:tav tm="0">
                                          <p:val>
                                            <p:strVal val="#ppt_y-#ppt_h*1.125000"/>
                                          </p:val>
                                        </p:tav>
                                        <p:tav tm="100000">
                                          <p:val>
                                            <p:strVal val="#ppt_y"/>
                                          </p:val>
                                        </p:tav>
                                      </p:tavLst>
                                    </p:anim>
                                    <p:animEffect transition="in" filter="wipe(down)">
                                      <p:cBhvr>
                                        <p:cTn id="29" dur="500"/>
                                        <p:tgtEl>
                                          <p:spTgt spid="18"/>
                                        </p:tgtEl>
                                      </p:cBhvr>
                                    </p:animEffect>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p:tgtEl>
                                          <p:spTgt spid="19"/>
                                        </p:tgtEl>
                                        <p:attrNameLst>
                                          <p:attrName>ppt_y</p:attrName>
                                        </p:attrNameLst>
                                      </p:cBhvr>
                                      <p:tavLst>
                                        <p:tav tm="0">
                                          <p:val>
                                            <p:strVal val="#ppt_y+#ppt_h*1.125000"/>
                                          </p:val>
                                        </p:tav>
                                        <p:tav tm="100000">
                                          <p:val>
                                            <p:strVal val="#ppt_y"/>
                                          </p:val>
                                        </p:tav>
                                      </p:tavLst>
                                    </p:anim>
                                    <p:animEffect transition="in" filter="wipe(up)">
                                      <p:cBhvr>
                                        <p:cTn id="34" dur="500"/>
                                        <p:tgtEl>
                                          <p:spTgt spid="19"/>
                                        </p:tgtEl>
                                      </p:cBhvr>
                                    </p:animEffect>
                                  </p:childTnLst>
                                </p:cTn>
                              </p:par>
                              <p:par>
                                <p:cTn id="35" presetID="12" presetClass="entr" presetSubtype="1"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p:tgtEl>
                                          <p:spTgt spid="20"/>
                                        </p:tgtEl>
                                        <p:attrNameLst>
                                          <p:attrName>ppt_y</p:attrName>
                                        </p:attrNameLst>
                                      </p:cBhvr>
                                      <p:tavLst>
                                        <p:tav tm="0">
                                          <p:val>
                                            <p:strVal val="#ppt_y-#ppt_h*1.125000"/>
                                          </p:val>
                                        </p:tav>
                                        <p:tav tm="100000">
                                          <p:val>
                                            <p:strVal val="#ppt_y"/>
                                          </p:val>
                                        </p:tav>
                                      </p:tavLst>
                                    </p:anim>
                                    <p:animEffect transition="in" filter="wipe(down)">
                                      <p:cBhvr>
                                        <p:cTn id="38" dur="500"/>
                                        <p:tgtEl>
                                          <p:spTgt spid="20"/>
                                        </p:tgtEl>
                                      </p:cBhvr>
                                    </p:animEffect>
                                  </p:childTnLst>
                                </p:cTn>
                              </p:par>
                            </p:childTnLst>
                          </p:cTn>
                        </p:par>
                        <p:par>
                          <p:cTn id="39" fill="hold">
                            <p:stCondLst>
                              <p:cond delay="1500"/>
                            </p:stCondLst>
                            <p:childTnLst>
                              <p:par>
                                <p:cTn id="40" presetID="12" presetClass="entr" presetSubtype="4"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p:tgtEl>
                                          <p:spTgt spid="21"/>
                                        </p:tgtEl>
                                        <p:attrNameLst>
                                          <p:attrName>ppt_y</p:attrName>
                                        </p:attrNameLst>
                                      </p:cBhvr>
                                      <p:tavLst>
                                        <p:tav tm="0">
                                          <p:val>
                                            <p:strVal val="#ppt_y+#ppt_h*1.125000"/>
                                          </p:val>
                                        </p:tav>
                                        <p:tav tm="100000">
                                          <p:val>
                                            <p:strVal val="#ppt_y"/>
                                          </p:val>
                                        </p:tav>
                                      </p:tavLst>
                                    </p:anim>
                                    <p:animEffect transition="in" filter="wipe(up)">
                                      <p:cBhvr>
                                        <p:cTn id="43" dur="500"/>
                                        <p:tgtEl>
                                          <p:spTgt spid="21"/>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p:tgtEl>
                                          <p:spTgt spid="22"/>
                                        </p:tgtEl>
                                        <p:attrNameLst>
                                          <p:attrName>ppt_y</p:attrName>
                                        </p:attrNameLst>
                                      </p:cBhvr>
                                      <p:tavLst>
                                        <p:tav tm="0">
                                          <p:val>
                                            <p:strVal val="#ppt_y-#ppt_h*1.125000"/>
                                          </p:val>
                                        </p:tav>
                                        <p:tav tm="100000">
                                          <p:val>
                                            <p:strVal val="#ppt_y"/>
                                          </p:val>
                                        </p:tav>
                                      </p:tavLst>
                                    </p:anim>
                                    <p:animEffect transition="in" filter="wipe(down)">
                                      <p:cBhvr>
                                        <p:cTn id="47" dur="500"/>
                                        <p:tgtEl>
                                          <p:spTgt spid="22"/>
                                        </p:tgtEl>
                                      </p:cBhvr>
                                    </p:animEffect>
                                  </p:childTnLst>
                                </p:cTn>
                              </p:par>
                            </p:childTnLst>
                          </p:cTn>
                        </p:par>
                        <p:par>
                          <p:cTn id="48" fill="hold">
                            <p:stCondLst>
                              <p:cond delay="2000"/>
                            </p:stCondLst>
                            <p:childTnLst>
                              <p:par>
                                <p:cTn id="49" presetID="12" presetClass="entr" presetSubtype="4"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p:tgtEl>
                                          <p:spTgt spid="24"/>
                                        </p:tgtEl>
                                        <p:attrNameLst>
                                          <p:attrName>ppt_y</p:attrName>
                                        </p:attrNameLst>
                                      </p:cBhvr>
                                      <p:tavLst>
                                        <p:tav tm="0">
                                          <p:val>
                                            <p:strVal val="#ppt_y-#ppt_h*1.125000"/>
                                          </p:val>
                                        </p:tav>
                                        <p:tav tm="100000">
                                          <p:val>
                                            <p:strVal val="#ppt_y"/>
                                          </p:val>
                                        </p:tav>
                                      </p:tavLst>
                                    </p:anim>
                                    <p:animEffect transition="in" filter="wipe(down)">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1" grpId="0" animBg="1"/>
      <p:bldP spid="35" grpId="0" animBg="1"/>
      <p:bldP spid="17" grpId="0"/>
      <p:bldP spid="18" grpId="0"/>
      <p:bldP spid="19" grpId="0"/>
      <p:bldP spid="20" grpId="0"/>
      <p:bldP spid="21" grpId="0"/>
      <p:bldP spid="22"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8" name="TextBox 84"/>
          <p:cNvSpPr txBox="1"/>
          <p:nvPr/>
        </p:nvSpPr>
        <p:spPr>
          <a:xfrm>
            <a:off x="6020152" y="4912730"/>
            <a:ext cx="4288444" cy="307777"/>
          </a:xfrm>
          <a:prstGeom prst="rect">
            <a:avLst/>
          </a:prstGeom>
          <a:noFill/>
          <a:ln>
            <a:noFill/>
          </a:ln>
        </p:spPr>
        <p:txBody>
          <a:bodyPr vert="horz" wrap="square" lIns="0" tIns="0" rIns="0" bIns="0" rtlCol="0">
            <a:spAutoFit/>
          </a:bodyPr>
          <a:lstStyle/>
          <a:p>
            <a:r>
              <a:rPr lang="en-US" altLang="zh-CN" sz="2000">
                <a:latin typeface="Arial"/>
                <a:ea typeface="微软雅黑"/>
                <a:sym typeface="Arial"/>
              </a:rPr>
              <a:t>BIG DATA CLOUD COMPUTING</a:t>
            </a:r>
            <a:endParaRPr lang="zh-CN" altLang="en-US" sz="2000" dirty="0">
              <a:latin typeface="Arial"/>
              <a:ea typeface="微软雅黑"/>
              <a:sym typeface="Arial"/>
            </a:endParaRPr>
          </a:p>
        </p:txBody>
      </p:sp>
      <p:sp>
        <p:nvSpPr>
          <p:cNvPr id="10" name="TextBox 26"/>
          <p:cNvSpPr txBox="1"/>
          <p:nvPr/>
        </p:nvSpPr>
        <p:spPr>
          <a:xfrm>
            <a:off x="6020152" y="5711133"/>
            <a:ext cx="5617041" cy="323165"/>
          </a:xfrm>
          <a:prstGeom prst="rect">
            <a:avLst/>
          </a:prstGeom>
          <a:noFill/>
          <a:ln>
            <a:noFill/>
          </a:ln>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pPr algn="l">
              <a:lnSpc>
                <a:spcPct val="100000"/>
              </a:lnSpc>
            </a:pPr>
            <a:r>
              <a:rPr lang="en-US" altLang="zh-CN" sz="700">
                <a:solidFill>
                  <a:schemeClr val="tx1"/>
                </a:solidFill>
                <a:latin typeface="Arial"/>
                <a:ea typeface="微软雅黑"/>
                <a:sym typeface="Arial"/>
              </a:rPr>
              <a:t>Please replace the text, modify the text, you can also copy your content directly to this. Please replace the text, modify the text, you can also copy your content directly to this. Please replace the text, modify the text, you can also copy your content directly to this. Please replace the text, modify the text, you can also copy your content directly to this.</a:t>
            </a:r>
            <a:endParaRPr lang="en-US" altLang="zh-CN" sz="700" dirty="0">
              <a:solidFill>
                <a:schemeClr val="tx1"/>
              </a:solidFill>
              <a:latin typeface="Arial"/>
              <a:ea typeface="微软雅黑"/>
              <a:sym typeface="Arial"/>
            </a:endParaRPr>
          </a:p>
        </p:txBody>
      </p:sp>
      <p:sp>
        <p:nvSpPr>
          <p:cNvPr id="12" name="TextBox 84"/>
          <p:cNvSpPr txBox="1"/>
          <p:nvPr/>
        </p:nvSpPr>
        <p:spPr>
          <a:xfrm>
            <a:off x="6020152" y="3987664"/>
            <a:ext cx="6385887" cy="830997"/>
          </a:xfrm>
          <a:prstGeom prst="rect">
            <a:avLst/>
          </a:prstGeom>
          <a:noFill/>
          <a:ln>
            <a:noFill/>
          </a:ln>
        </p:spPr>
        <p:txBody>
          <a:bodyPr vert="horz" wrap="square" lIns="0" tIns="0" rIns="0" bIns="0" rtlCol="0">
            <a:spAutoFit/>
          </a:bodyPr>
          <a:lstStyle/>
          <a:p>
            <a:r>
              <a:rPr lang="zh-CN" altLang="en-US" sz="5400" dirty="0">
                <a:latin typeface="Arial"/>
                <a:ea typeface="微软雅黑"/>
                <a:sym typeface="Arial"/>
              </a:rPr>
              <a:t>千图网感谢一路有你</a:t>
            </a:r>
            <a:endParaRPr lang="zh-CN" altLang="en-US" sz="5400" dirty="0">
              <a:latin typeface="Arial"/>
              <a:ea typeface="微软雅黑"/>
              <a:sym typeface="Arial"/>
            </a:endParaRPr>
          </a:p>
        </p:txBody>
      </p:sp>
      <p:sp>
        <p:nvSpPr>
          <p:cNvPr id="13" name="TextBox 84"/>
          <p:cNvSpPr txBox="1"/>
          <p:nvPr/>
        </p:nvSpPr>
        <p:spPr>
          <a:xfrm>
            <a:off x="6020151" y="2615481"/>
            <a:ext cx="5233759" cy="1477328"/>
          </a:xfrm>
          <a:prstGeom prst="rect">
            <a:avLst/>
          </a:prstGeom>
          <a:noFill/>
          <a:ln>
            <a:noFill/>
          </a:ln>
        </p:spPr>
        <p:txBody>
          <a:bodyPr vert="horz" wrap="square" lIns="0" tIns="0" rIns="0" bIns="0" rtlCol="0">
            <a:spAutoFit/>
          </a:bodyPr>
          <a:lstStyle/>
          <a:p>
            <a:r>
              <a:rPr lang="en-US" altLang="zh-CN" sz="9600" dirty="0">
                <a:latin typeface="Arial"/>
                <a:ea typeface="微软雅黑"/>
                <a:sym typeface="Arial"/>
              </a:rPr>
              <a:t>201X</a:t>
            </a:r>
            <a:endParaRPr lang="zh-CN" altLang="en-US" sz="9600" dirty="0">
              <a:latin typeface="Arial"/>
              <a:ea typeface="微软雅黑"/>
              <a:sym typeface="Arial"/>
            </a:endParaRPr>
          </a:p>
        </p:txBody>
      </p:sp>
      <p:sp>
        <p:nvSpPr>
          <p:cNvPr id="2" name="矩形 1"/>
          <p:cNvSpPr/>
          <p:nvPr/>
        </p:nvSpPr>
        <p:spPr>
          <a:xfrm>
            <a:off x="6669266" y="6496645"/>
            <a:ext cx="444224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2018</a:t>
            </a:r>
            <a:r>
              <a:rPr lang="zh-CN" altLang="en-US" dirty="0">
                <a:latin typeface="Arial"/>
                <a:ea typeface="微软雅黑"/>
                <a:sym typeface="Arial"/>
              </a:rPr>
              <a:t>年</a:t>
            </a:r>
            <a:r>
              <a:rPr lang="en-US" altLang="zh-CN" dirty="0">
                <a:latin typeface="Arial"/>
                <a:ea typeface="微软雅黑"/>
                <a:sym typeface="Arial"/>
              </a:rPr>
              <a:t>1</a:t>
            </a:r>
            <a:r>
              <a:rPr lang="zh-CN" altLang="en-US" dirty="0">
                <a:latin typeface="Arial"/>
                <a:ea typeface="微软雅黑"/>
                <a:sym typeface="Arial"/>
              </a:rPr>
              <a:t>月      汇报人：千图网</a:t>
            </a:r>
          </a:p>
        </p:txBody>
      </p:sp>
    </p:spTree>
    <p:extLst>
      <p:ext uri="{BB962C8B-B14F-4D97-AF65-F5344CB8AC3E}">
        <p14:creationId xmlns:p14="http://schemas.microsoft.com/office/powerpoint/2010/main" val="211173471"/>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750"/>
                                            <p:tgtEl>
                                              <p:spTgt spid="13"/>
                                            </p:tgtEl>
                                            <p:attrNameLst>
                                              <p:attrName>ppt_y</p:attrName>
                                            </p:attrNameLst>
                                          </p:cBhvr>
                                          <p:tavLst>
                                            <p:tav tm="0">
                                              <p:val>
                                                <p:strVal val="#ppt_y+#ppt_h*1.125000"/>
                                              </p:val>
                                            </p:tav>
                                            <p:tav tm="100000">
                                              <p:val>
                                                <p:strVal val="#ppt_y"/>
                                              </p:val>
                                            </p:tav>
                                          </p:tavLst>
                                        </p:anim>
                                        <p:animEffect transition="in" filter="wipe(up)">
                                          <p:cBhvr>
                                            <p:cTn id="13" dur="750"/>
                                            <p:tgtEl>
                                              <p:spTgt spid="13"/>
                                            </p:tgtEl>
                                          </p:cBhvr>
                                        </p:animEffect>
                                      </p:childTnLst>
                                    </p:cTn>
                                  </p:par>
                                </p:childTnLst>
                              </p:cTn>
                            </p:par>
                            <p:par>
                              <p:cTn id="14" fill="hold">
                                <p:stCondLst>
                                  <p:cond delay="2225"/>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p:tgtEl>
                                              <p:spTgt spid="12"/>
                                            </p:tgtEl>
                                            <p:attrNameLst>
                                              <p:attrName>ppt_y</p:attrName>
                                            </p:attrNameLst>
                                          </p:cBhvr>
                                          <p:tavLst>
                                            <p:tav tm="0">
                                              <p:val>
                                                <p:strVal val="#ppt_y+#ppt_h*1.125000"/>
                                              </p:val>
                                            </p:tav>
                                            <p:tav tm="100000">
                                              <p:val>
                                                <p:strVal val="#ppt_y"/>
                                              </p:val>
                                            </p:tav>
                                          </p:tavLst>
                                        </p:anim>
                                        <p:animEffect transition="in" filter="wipe(up)">
                                          <p:cBhvr>
                                            <p:cTn id="18" dur="750"/>
                                            <p:tgtEl>
                                              <p:spTgt spid="12"/>
                                            </p:tgtEl>
                                          </p:cBhvr>
                                        </p:animEffect>
                                      </p:childTnLst>
                                    </p:cTn>
                                  </p:par>
                                </p:childTnLst>
                              </p:cTn>
                            </p:par>
                            <p:par>
                              <p:cTn id="19" fill="hold">
                                <p:stCondLst>
                                  <p:cond delay="3575"/>
                                </p:stCondLst>
                                <p:childTnLst>
                                  <p:par>
                                    <p:cTn id="20" presetID="12" presetClass="entr" presetSubtype="4" fill="hold" grpId="0" nodeType="after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 calcmode="lin" valueType="num">
                                          <p:cBhvr additive="base">
                                            <p:cTn id="22" dur="750"/>
                                            <p:tgtEl>
                                              <p:spTgt spid="8"/>
                                            </p:tgtEl>
                                            <p:attrNameLst>
                                              <p:attrName>ppt_y</p:attrName>
                                            </p:attrNameLst>
                                          </p:cBhvr>
                                          <p:tavLst>
                                            <p:tav tm="0">
                                              <p:val>
                                                <p:strVal val="#ppt_y+#ppt_h*1.125000"/>
                                              </p:val>
                                            </p:tav>
                                            <p:tav tm="100000">
                                              <p:val>
                                                <p:strVal val="#ppt_y"/>
                                              </p:val>
                                            </p:tav>
                                          </p:tavLst>
                                        </p:anim>
                                        <p:animEffect transition="in" filter="wipe(up)">
                                          <p:cBhvr>
                                            <p:cTn id="23" dur="750"/>
                                            <p:tgtEl>
                                              <p:spTgt spid="8"/>
                                            </p:tgtEl>
                                          </p:cBhvr>
                                        </p:animEffect>
                                      </p:childTnLst>
                                    </p:cTn>
                                  </p:par>
                                </p:childTnLst>
                              </p:cTn>
                            </p:par>
                            <p:par>
                              <p:cTn id="24" fill="hold">
                                <p:stCondLst>
                                  <p:cond delay="5825"/>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750"/>
                                            <p:tgtEl>
                                              <p:spTgt spid="13"/>
                                            </p:tgtEl>
                                            <p:attrNameLst>
                                              <p:attrName>ppt_y</p:attrName>
                                            </p:attrNameLst>
                                          </p:cBhvr>
                                          <p:tavLst>
                                            <p:tav tm="0">
                                              <p:val>
                                                <p:strVal val="#ppt_y+#ppt_h*1.125000"/>
                                              </p:val>
                                            </p:tav>
                                            <p:tav tm="100000">
                                              <p:val>
                                                <p:strVal val="#ppt_y"/>
                                              </p:val>
                                            </p:tav>
                                          </p:tavLst>
                                        </p:anim>
                                        <p:animEffect transition="in" filter="wipe(up)">
                                          <p:cBhvr>
                                            <p:cTn id="13" dur="750"/>
                                            <p:tgtEl>
                                              <p:spTgt spid="13"/>
                                            </p:tgtEl>
                                          </p:cBhvr>
                                        </p:animEffect>
                                      </p:childTnLst>
                                    </p:cTn>
                                  </p:par>
                                </p:childTnLst>
                              </p:cTn>
                            </p:par>
                            <p:par>
                              <p:cTn id="14" fill="hold">
                                <p:stCondLst>
                                  <p:cond delay="2225"/>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p:tgtEl>
                                              <p:spTgt spid="12"/>
                                            </p:tgtEl>
                                            <p:attrNameLst>
                                              <p:attrName>ppt_y</p:attrName>
                                            </p:attrNameLst>
                                          </p:cBhvr>
                                          <p:tavLst>
                                            <p:tav tm="0">
                                              <p:val>
                                                <p:strVal val="#ppt_y+#ppt_h*1.125000"/>
                                              </p:val>
                                            </p:tav>
                                            <p:tav tm="100000">
                                              <p:val>
                                                <p:strVal val="#ppt_y"/>
                                              </p:val>
                                            </p:tav>
                                          </p:tavLst>
                                        </p:anim>
                                        <p:animEffect transition="in" filter="wipe(up)">
                                          <p:cBhvr>
                                            <p:cTn id="18" dur="750"/>
                                            <p:tgtEl>
                                              <p:spTgt spid="12"/>
                                            </p:tgtEl>
                                          </p:cBhvr>
                                        </p:animEffect>
                                      </p:childTnLst>
                                    </p:cTn>
                                  </p:par>
                                </p:childTnLst>
                              </p:cTn>
                            </p:par>
                            <p:par>
                              <p:cTn id="19" fill="hold">
                                <p:stCondLst>
                                  <p:cond delay="3575"/>
                                </p:stCondLst>
                                <p:childTnLst>
                                  <p:par>
                                    <p:cTn id="20" presetID="12" presetClass="entr" presetSubtype="4" fill="hold" grpId="0" nodeType="after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 calcmode="lin" valueType="num">
                                          <p:cBhvr additive="base">
                                            <p:cTn id="22" dur="750"/>
                                            <p:tgtEl>
                                              <p:spTgt spid="8"/>
                                            </p:tgtEl>
                                            <p:attrNameLst>
                                              <p:attrName>ppt_y</p:attrName>
                                            </p:attrNameLst>
                                          </p:cBhvr>
                                          <p:tavLst>
                                            <p:tav tm="0">
                                              <p:val>
                                                <p:strVal val="#ppt_y+#ppt_h*1.125000"/>
                                              </p:val>
                                            </p:tav>
                                            <p:tav tm="100000">
                                              <p:val>
                                                <p:strVal val="#ppt_y"/>
                                              </p:val>
                                            </p:tav>
                                          </p:tavLst>
                                        </p:anim>
                                        <p:animEffect transition="in" filter="wipe(up)">
                                          <p:cBhvr>
                                            <p:cTn id="23" dur="750"/>
                                            <p:tgtEl>
                                              <p:spTgt spid="8"/>
                                            </p:tgtEl>
                                          </p:cBhvr>
                                        </p:animEffect>
                                      </p:childTnLst>
                                    </p:cTn>
                                  </p:par>
                                </p:childTnLst>
                              </p:cTn>
                            </p:par>
                            <p:par>
                              <p:cTn id="24" fill="hold">
                                <p:stCondLst>
                                  <p:cond delay="5825"/>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2" grpId="0"/>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3" name="文本框 7"/>
          <p:cNvSpPr txBox="1">
            <a:spLocks noChangeArrowheads="1"/>
          </p:cNvSpPr>
          <p:nvPr/>
        </p:nvSpPr>
        <p:spPr bwMode="auto">
          <a:xfrm>
            <a:off x="7900952" y="2924695"/>
            <a:ext cx="48245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a:solidFill>
                  <a:schemeClr val="accent1"/>
                </a:solidFill>
                <a:latin typeface="Arial"/>
                <a:ea typeface="微软雅黑"/>
                <a:sym typeface="Arial"/>
              </a:rPr>
              <a:t>请</a:t>
            </a:r>
            <a:r>
              <a:rPr lang="zh-CN" altLang="en-US" sz="4400" b="1" dirty="0">
                <a:solidFill>
                  <a:schemeClr val="accent1"/>
                </a:solidFill>
                <a:latin typeface="Arial"/>
                <a:ea typeface="微软雅黑"/>
                <a:sym typeface="Arial"/>
              </a:rPr>
              <a:t>替换文字内容</a:t>
            </a:r>
            <a:endParaRPr lang="en-US" altLang="zh-CN" sz="4400" b="1" dirty="0">
              <a:solidFill>
                <a:schemeClr val="accent1"/>
              </a:solidFill>
              <a:latin typeface="Arial"/>
              <a:ea typeface="微软雅黑"/>
              <a:sym typeface="Arial"/>
            </a:endParaRPr>
          </a:p>
        </p:txBody>
      </p:sp>
      <p:sp>
        <p:nvSpPr>
          <p:cNvPr id="4" name="文本框 3"/>
          <p:cNvSpPr txBox="1">
            <a:spLocks noChangeArrowheads="1"/>
          </p:cNvSpPr>
          <p:nvPr/>
        </p:nvSpPr>
        <p:spPr bwMode="auto">
          <a:xfrm>
            <a:off x="7952849" y="3872331"/>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solidFill>
                <a:latin typeface="Arial"/>
                <a:ea typeface="微软雅黑"/>
                <a:sym typeface="Arial"/>
              </a:rPr>
              <a:t>01</a:t>
            </a:r>
            <a:r>
              <a:rPr lang="zh-CN" altLang="en-US" sz="2400">
                <a:solidFill>
                  <a:schemeClr val="accent1"/>
                </a:solidFill>
                <a:latin typeface="Arial"/>
                <a:ea typeface="微软雅黑"/>
                <a:sym typeface="Arial"/>
              </a:rPr>
              <a:t>项目内容</a:t>
            </a:r>
            <a:endParaRPr lang="zh-CN" altLang="en-US" sz="2400" dirty="0">
              <a:solidFill>
                <a:schemeClr val="accent1"/>
              </a:solidFill>
              <a:latin typeface="Arial"/>
              <a:ea typeface="微软雅黑"/>
              <a:sym typeface="Arial"/>
            </a:endParaRPr>
          </a:p>
        </p:txBody>
      </p:sp>
      <p:sp>
        <p:nvSpPr>
          <p:cNvPr id="5" name="文本框 4"/>
          <p:cNvSpPr txBox="1"/>
          <p:nvPr/>
        </p:nvSpPr>
        <p:spPr>
          <a:xfrm>
            <a:off x="4732601" y="2550042"/>
            <a:ext cx="2889133" cy="2786276"/>
          </a:xfrm>
          <a:prstGeom prst="rect">
            <a:avLst/>
          </a:prstGeom>
          <a:noFill/>
        </p:spPr>
        <p:txBody>
          <a:bodyPr wrap="square">
            <a:spAutoFit/>
          </a:bodyPr>
          <a:lstStyle/>
          <a:p>
            <a:pPr algn="r" fontAlgn="auto">
              <a:spcBef>
                <a:spcPts val="0"/>
              </a:spcBef>
              <a:spcAft>
                <a:spcPts val="0"/>
              </a:spcAft>
              <a:defRPr/>
            </a:pPr>
            <a:r>
              <a:rPr lang="en-US" altLang="zh-CN" sz="17506" b="1" dirty="0">
                <a:solidFill>
                  <a:schemeClr val="accent1"/>
                </a:solidFill>
                <a:latin typeface="Arial"/>
                <a:ea typeface="微软雅黑"/>
                <a:sym typeface="Arial"/>
              </a:rPr>
              <a:t>01</a:t>
            </a:r>
            <a:endParaRPr lang="zh-CN" altLang="en-US" sz="17506" b="1" dirty="0">
              <a:solidFill>
                <a:schemeClr val="accent1"/>
              </a:solidFill>
              <a:latin typeface="Arial"/>
              <a:ea typeface="微软雅黑"/>
              <a:sym typeface="Arial"/>
            </a:endParaRPr>
          </a:p>
        </p:txBody>
      </p:sp>
      <p:sp>
        <p:nvSpPr>
          <p:cNvPr id="6" name="文本框 8"/>
          <p:cNvSpPr txBox="1">
            <a:spLocks noChangeArrowheads="1"/>
          </p:cNvSpPr>
          <p:nvPr/>
        </p:nvSpPr>
        <p:spPr bwMode="auto">
          <a:xfrm>
            <a:off x="10181699" y="3882309"/>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solidFill>
                <a:latin typeface="Arial"/>
                <a:ea typeface="微软雅黑"/>
                <a:sym typeface="Arial"/>
              </a:rPr>
              <a:t>02</a:t>
            </a:r>
            <a:r>
              <a:rPr lang="zh-CN" altLang="en-US" sz="2400">
                <a:solidFill>
                  <a:schemeClr val="accent1"/>
                </a:solidFill>
                <a:latin typeface="Arial"/>
                <a:ea typeface="微软雅黑"/>
                <a:sym typeface="Arial"/>
              </a:rPr>
              <a:t>项目内容</a:t>
            </a:r>
            <a:endParaRPr lang="zh-CN" altLang="en-US" sz="2400" dirty="0">
              <a:solidFill>
                <a:schemeClr val="accent1"/>
              </a:solidFill>
              <a:latin typeface="Arial"/>
              <a:ea typeface="微软雅黑"/>
              <a:sym typeface="Arial"/>
            </a:endParaRPr>
          </a:p>
        </p:txBody>
      </p:sp>
      <p:sp>
        <p:nvSpPr>
          <p:cNvPr id="8" name="文本框 8"/>
          <p:cNvSpPr txBox="1">
            <a:spLocks noChangeArrowheads="1"/>
          </p:cNvSpPr>
          <p:nvPr/>
        </p:nvSpPr>
        <p:spPr bwMode="auto">
          <a:xfrm>
            <a:off x="7952849" y="4349488"/>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solidFill>
                <a:latin typeface="Arial"/>
                <a:ea typeface="微软雅黑"/>
                <a:sym typeface="Arial"/>
              </a:rPr>
              <a:t>03</a:t>
            </a:r>
            <a:r>
              <a:rPr lang="zh-CN" altLang="en-US" sz="2400">
                <a:solidFill>
                  <a:schemeClr val="accent1"/>
                </a:solidFill>
                <a:latin typeface="Arial"/>
                <a:ea typeface="微软雅黑"/>
                <a:sym typeface="Arial"/>
              </a:rPr>
              <a:t>项目内容</a:t>
            </a:r>
            <a:endParaRPr lang="zh-CN" altLang="en-US" sz="2400" dirty="0">
              <a:solidFill>
                <a:schemeClr val="accent1"/>
              </a:solidFill>
              <a:latin typeface="Arial"/>
              <a:ea typeface="微软雅黑"/>
              <a:sym typeface="Arial"/>
            </a:endParaRPr>
          </a:p>
        </p:txBody>
      </p:sp>
      <p:sp>
        <p:nvSpPr>
          <p:cNvPr id="9" name="文本框 8"/>
          <p:cNvSpPr txBox="1">
            <a:spLocks noChangeArrowheads="1"/>
          </p:cNvSpPr>
          <p:nvPr/>
        </p:nvSpPr>
        <p:spPr bwMode="auto">
          <a:xfrm>
            <a:off x="10181699" y="4359466"/>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1"/>
                </a:solidFill>
                <a:latin typeface="Arial"/>
                <a:ea typeface="微软雅黑"/>
                <a:sym typeface="Arial"/>
              </a:rPr>
              <a:t>04</a:t>
            </a:r>
            <a:r>
              <a:rPr lang="zh-CN" altLang="en-US" sz="2400">
                <a:solidFill>
                  <a:schemeClr val="accent1"/>
                </a:solidFill>
                <a:latin typeface="Arial"/>
                <a:ea typeface="微软雅黑"/>
                <a:sym typeface="Arial"/>
              </a:rPr>
              <a:t>项目内容</a:t>
            </a:r>
            <a:endParaRPr lang="zh-CN" altLang="en-US" sz="2400" dirty="0">
              <a:solidFill>
                <a:schemeClr val="accent1"/>
              </a:solidFill>
              <a:latin typeface="Arial"/>
              <a:ea typeface="微软雅黑"/>
              <a:sym typeface="Arial"/>
            </a:endParaRPr>
          </a:p>
        </p:txBody>
      </p:sp>
    </p:spTree>
    <p:extLst>
      <p:ext uri="{BB962C8B-B14F-4D97-AF65-F5344CB8AC3E}">
        <p14:creationId xmlns:p14="http://schemas.microsoft.com/office/powerpoint/2010/main" val="465229627"/>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6" descr="cA4aKEIPQrerBnp1yGHv_IMG_9534-3-2-op"/>
          <p:cNvSpPr>
            <a:spLocks noChangeArrowheads="1"/>
          </p:cNvSpPr>
          <p:nvPr/>
        </p:nvSpPr>
        <p:spPr bwMode="auto">
          <a:xfrm>
            <a:off x="3926831" y="1956520"/>
            <a:ext cx="2457896" cy="2250281"/>
          </a:xfrm>
          <a:prstGeom prst="rect">
            <a:avLst/>
          </a:prstGeom>
          <a:blipFill dpi="0" rotWithShape="1">
            <a:blip r:embed="rId3"/>
            <a:srcRect/>
            <a:stretch>
              <a:fillRect r="-3733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a:ea typeface="微软雅黑"/>
              <a:sym typeface="Arial"/>
            </a:endParaRPr>
          </a:p>
        </p:txBody>
      </p:sp>
      <p:sp>
        <p:nvSpPr>
          <p:cNvPr id="26631" name="Rectangle 7" descr="photo-1416339276121-ba1dfa199912"/>
          <p:cNvSpPr>
            <a:spLocks noChangeArrowheads="1"/>
          </p:cNvSpPr>
          <p:nvPr/>
        </p:nvSpPr>
        <p:spPr bwMode="auto">
          <a:xfrm>
            <a:off x="6458398" y="1956520"/>
            <a:ext cx="2457896" cy="2250281"/>
          </a:xfrm>
          <a:prstGeom prst="rect">
            <a:avLst/>
          </a:prstGeom>
          <a:blipFill dpi="0" rotWithShape="1">
            <a:blip r:embed="rId4"/>
            <a:srcRect/>
            <a:stretch>
              <a:fillRect r="-2006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a:ea typeface="微软雅黑"/>
              <a:sym typeface="Arial"/>
            </a:endParaRPr>
          </a:p>
        </p:txBody>
      </p:sp>
      <p:sp>
        <p:nvSpPr>
          <p:cNvPr id="26632" name="Rectangle 8" descr="psb"/>
          <p:cNvSpPr>
            <a:spLocks noChangeArrowheads="1"/>
          </p:cNvSpPr>
          <p:nvPr/>
        </p:nvSpPr>
        <p:spPr bwMode="auto">
          <a:xfrm>
            <a:off x="3926831" y="4276007"/>
            <a:ext cx="2457896" cy="2252513"/>
          </a:xfrm>
          <a:prstGeom prst="rect">
            <a:avLst/>
          </a:prstGeom>
          <a:blipFill dpi="0" rotWithShape="1">
            <a:blip r:embed="rId5"/>
            <a:srcRect/>
            <a:stretch>
              <a:fillRect r="-366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a:ea typeface="微软雅黑"/>
              <a:sym typeface="Arial"/>
            </a:endParaRPr>
          </a:p>
        </p:txBody>
      </p:sp>
      <p:sp>
        <p:nvSpPr>
          <p:cNvPr id="26633" name="Rectangle 9" descr="Money"/>
          <p:cNvSpPr>
            <a:spLocks noChangeArrowheads="1"/>
          </p:cNvSpPr>
          <p:nvPr/>
        </p:nvSpPr>
        <p:spPr bwMode="auto">
          <a:xfrm>
            <a:off x="6458398" y="4276007"/>
            <a:ext cx="2457896" cy="2252513"/>
          </a:xfrm>
          <a:prstGeom prst="rect">
            <a:avLst/>
          </a:prstGeom>
          <a:blipFill dpi="0" rotWithShape="1">
            <a:blip r:embed="rId6"/>
            <a:srcRect/>
            <a:stretch>
              <a:fillRect r="-3851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a:ea typeface="微软雅黑"/>
              <a:sym typeface="Arial"/>
            </a:endParaRPr>
          </a:p>
        </p:txBody>
      </p:sp>
      <p:grpSp>
        <p:nvGrpSpPr>
          <p:cNvPr id="4" name="组合 3"/>
          <p:cNvGrpSpPr/>
          <p:nvPr/>
        </p:nvGrpSpPr>
        <p:grpSpPr>
          <a:xfrm>
            <a:off x="8505528" y="4988149"/>
            <a:ext cx="825996" cy="825996"/>
            <a:chOff x="8505528" y="4988149"/>
            <a:chExt cx="825996" cy="825996"/>
          </a:xfrm>
        </p:grpSpPr>
        <p:sp>
          <p:nvSpPr>
            <p:cNvPr id="26637" name="Oval 13"/>
            <p:cNvSpPr>
              <a:spLocks noChangeArrowheads="1"/>
            </p:cNvSpPr>
            <p:nvPr/>
          </p:nvSpPr>
          <p:spPr bwMode="auto">
            <a:xfrm>
              <a:off x="8505528" y="4988149"/>
              <a:ext cx="825996" cy="825996"/>
            </a:xfrm>
            <a:prstGeom prst="ellipse">
              <a:avLst/>
            </a:prstGeom>
            <a:solidFill>
              <a:schemeClr val="accent4"/>
            </a:solidFill>
            <a:ln w="12700">
              <a:noFill/>
              <a:round/>
              <a:headEnd/>
              <a:tailEnd/>
            </a:ln>
          </p:spPr>
          <p:txBody>
            <a:bodyPr/>
            <a:lstStyle/>
            <a:p>
              <a:endParaRPr lang="zh-CN" altLang="en-US">
                <a:latin typeface="Arial"/>
                <a:ea typeface="微软雅黑"/>
                <a:sym typeface="Arial"/>
              </a:endParaRPr>
            </a:p>
          </p:txBody>
        </p:sp>
        <p:sp>
          <p:nvSpPr>
            <p:cNvPr id="26639" name="Freeform 15"/>
            <p:cNvSpPr>
              <a:spLocks noEditPoints="1"/>
            </p:cNvSpPr>
            <p:nvPr/>
          </p:nvSpPr>
          <p:spPr bwMode="auto">
            <a:xfrm>
              <a:off x="8755559" y="5267202"/>
              <a:ext cx="325934" cy="267891"/>
            </a:xfrm>
            <a:custGeom>
              <a:avLst/>
              <a:gdLst>
                <a:gd name="T0" fmla="*/ 0 w 111"/>
                <a:gd name="T1" fmla="*/ 72 h 91"/>
                <a:gd name="T2" fmla="*/ 11 w 111"/>
                <a:gd name="T3" fmla="*/ 67 h 91"/>
                <a:gd name="T4" fmla="*/ 38 w 111"/>
                <a:gd name="T5" fmla="*/ 49 h 91"/>
                <a:gd name="T6" fmla="*/ 44 w 111"/>
                <a:gd name="T7" fmla="*/ 57 h 91"/>
                <a:gd name="T8" fmla="*/ 11 w 111"/>
                <a:gd name="T9" fmla="*/ 77 h 91"/>
                <a:gd name="T10" fmla="*/ 110 w 111"/>
                <a:gd name="T11" fmla="*/ 21 h 91"/>
                <a:gd name="T12" fmla="*/ 102 w 111"/>
                <a:gd name="T13" fmla="*/ 28 h 91"/>
                <a:gd name="T14" fmla="*/ 90 w 111"/>
                <a:gd name="T15" fmla="*/ 36 h 91"/>
                <a:gd name="T16" fmla="*/ 89 w 111"/>
                <a:gd name="T17" fmla="*/ 23 h 91"/>
                <a:gd name="T18" fmla="*/ 78 w 111"/>
                <a:gd name="T19" fmla="*/ 23 h 91"/>
                <a:gd name="T20" fmla="*/ 55 w 111"/>
                <a:gd name="T21" fmla="*/ 40 h 91"/>
                <a:gd name="T22" fmla="*/ 78 w 111"/>
                <a:gd name="T23" fmla="*/ 14 h 91"/>
                <a:gd name="T24" fmla="*/ 89 w 111"/>
                <a:gd name="T25" fmla="*/ 14 h 91"/>
                <a:gd name="T26" fmla="*/ 92 w 111"/>
                <a:gd name="T27" fmla="*/ 0 h 91"/>
                <a:gd name="T28" fmla="*/ 102 w 111"/>
                <a:gd name="T29" fmla="*/ 9 h 91"/>
                <a:gd name="T30" fmla="*/ 110 w 111"/>
                <a:gd name="T31" fmla="*/ 21 h 91"/>
                <a:gd name="T32" fmla="*/ 104 w 111"/>
                <a:gd name="T33" fmla="*/ 19 h 91"/>
                <a:gd name="T34" fmla="*/ 95 w 111"/>
                <a:gd name="T35" fmla="*/ 10 h 91"/>
                <a:gd name="T36" fmla="*/ 104 w 111"/>
                <a:gd name="T37" fmla="*/ 19 h 91"/>
                <a:gd name="T38" fmla="*/ 110 w 111"/>
                <a:gd name="T39" fmla="*/ 74 h 91"/>
                <a:gd name="T40" fmla="*/ 94 w 111"/>
                <a:gd name="T41" fmla="*/ 89 h 91"/>
                <a:gd name="T42" fmla="*/ 89 w 111"/>
                <a:gd name="T43" fmla="*/ 87 h 91"/>
                <a:gd name="T44" fmla="*/ 84 w 111"/>
                <a:gd name="T45" fmla="*/ 77 h 91"/>
                <a:gd name="T46" fmla="*/ 44 w 111"/>
                <a:gd name="T47" fmla="*/ 48 h 91"/>
                <a:gd name="T48" fmla="*/ 11 w 111"/>
                <a:gd name="T49" fmla="*/ 23 h 91"/>
                <a:gd name="T50" fmla="*/ 0 w 111"/>
                <a:gd name="T51" fmla="*/ 19 h 91"/>
                <a:gd name="T52" fmla="*/ 11 w 111"/>
                <a:gd name="T53" fmla="*/ 14 h 91"/>
                <a:gd name="T54" fmla="*/ 51 w 111"/>
                <a:gd name="T55" fmla="*/ 42 h 91"/>
                <a:gd name="T56" fmla="*/ 84 w 111"/>
                <a:gd name="T57" fmla="*/ 67 h 91"/>
                <a:gd name="T58" fmla="*/ 89 w 111"/>
                <a:gd name="T59" fmla="*/ 57 h 91"/>
                <a:gd name="T60" fmla="*/ 94 w 111"/>
                <a:gd name="T61" fmla="*/ 54 h 91"/>
                <a:gd name="T62" fmla="*/ 110 w 111"/>
                <a:gd name="T63" fmla="*/ 70 h 91"/>
                <a:gd name="T64" fmla="*/ 110 w 111"/>
                <a:gd name="T65" fmla="*/ 74 h 91"/>
                <a:gd name="T66" fmla="*/ 104 w 111"/>
                <a:gd name="T67" fmla="*/ 72 h 91"/>
                <a:gd name="T68" fmla="*/ 95 w 111"/>
                <a:gd name="T69" fmla="*/ 63 h 91"/>
                <a:gd name="T70" fmla="*/ 104 w 111"/>
                <a:gd name="T7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91">
                  <a:moveTo>
                    <a:pt x="5" y="77"/>
                  </a:moveTo>
                  <a:cubicBezTo>
                    <a:pt x="2" y="77"/>
                    <a:pt x="0" y="75"/>
                    <a:pt x="0" y="72"/>
                  </a:cubicBezTo>
                  <a:cubicBezTo>
                    <a:pt x="0" y="69"/>
                    <a:pt x="2" y="67"/>
                    <a:pt x="5" y="67"/>
                  </a:cubicBezTo>
                  <a:cubicBezTo>
                    <a:pt x="11" y="67"/>
                    <a:pt x="11" y="67"/>
                    <a:pt x="11" y="67"/>
                  </a:cubicBezTo>
                  <a:cubicBezTo>
                    <a:pt x="17" y="67"/>
                    <a:pt x="17" y="67"/>
                    <a:pt x="17" y="67"/>
                  </a:cubicBezTo>
                  <a:cubicBezTo>
                    <a:pt x="23" y="67"/>
                    <a:pt x="31" y="59"/>
                    <a:pt x="38" y="49"/>
                  </a:cubicBezTo>
                  <a:cubicBezTo>
                    <a:pt x="40" y="51"/>
                    <a:pt x="40" y="51"/>
                    <a:pt x="40" y="51"/>
                  </a:cubicBezTo>
                  <a:cubicBezTo>
                    <a:pt x="41" y="53"/>
                    <a:pt x="43" y="55"/>
                    <a:pt x="44" y="57"/>
                  </a:cubicBezTo>
                  <a:cubicBezTo>
                    <a:pt x="36" y="68"/>
                    <a:pt x="27" y="77"/>
                    <a:pt x="17" y="77"/>
                  </a:cubicBezTo>
                  <a:cubicBezTo>
                    <a:pt x="11" y="77"/>
                    <a:pt x="11" y="77"/>
                    <a:pt x="11" y="77"/>
                  </a:cubicBezTo>
                  <a:cubicBezTo>
                    <a:pt x="5" y="77"/>
                    <a:pt x="5" y="77"/>
                    <a:pt x="5" y="77"/>
                  </a:cubicBezTo>
                  <a:close/>
                  <a:moveTo>
                    <a:pt x="110" y="21"/>
                  </a:moveTo>
                  <a:cubicBezTo>
                    <a:pt x="110" y="21"/>
                    <a:pt x="110" y="21"/>
                    <a:pt x="110" y="21"/>
                  </a:cubicBezTo>
                  <a:cubicBezTo>
                    <a:pt x="102" y="28"/>
                    <a:pt x="102" y="28"/>
                    <a:pt x="102" y="28"/>
                  </a:cubicBezTo>
                  <a:cubicBezTo>
                    <a:pt x="94" y="36"/>
                    <a:pt x="94" y="36"/>
                    <a:pt x="94" y="36"/>
                  </a:cubicBezTo>
                  <a:cubicBezTo>
                    <a:pt x="93" y="37"/>
                    <a:pt x="91" y="37"/>
                    <a:pt x="90" y="36"/>
                  </a:cubicBezTo>
                  <a:cubicBezTo>
                    <a:pt x="90" y="35"/>
                    <a:pt x="89" y="35"/>
                    <a:pt x="89" y="34"/>
                  </a:cubicBezTo>
                  <a:cubicBezTo>
                    <a:pt x="89" y="23"/>
                    <a:pt x="89" y="23"/>
                    <a:pt x="89" y="23"/>
                  </a:cubicBezTo>
                  <a:cubicBezTo>
                    <a:pt x="84" y="23"/>
                    <a:pt x="84" y="23"/>
                    <a:pt x="84" y="23"/>
                  </a:cubicBezTo>
                  <a:cubicBezTo>
                    <a:pt x="78" y="23"/>
                    <a:pt x="78" y="23"/>
                    <a:pt x="78" y="23"/>
                  </a:cubicBezTo>
                  <a:cubicBezTo>
                    <a:pt x="71" y="23"/>
                    <a:pt x="64" y="32"/>
                    <a:pt x="56" y="41"/>
                  </a:cubicBezTo>
                  <a:cubicBezTo>
                    <a:pt x="55" y="40"/>
                    <a:pt x="55" y="40"/>
                    <a:pt x="55" y="40"/>
                  </a:cubicBezTo>
                  <a:cubicBezTo>
                    <a:pt x="53" y="38"/>
                    <a:pt x="52" y="36"/>
                    <a:pt x="50" y="34"/>
                  </a:cubicBezTo>
                  <a:cubicBezTo>
                    <a:pt x="59" y="23"/>
                    <a:pt x="68" y="14"/>
                    <a:pt x="78" y="14"/>
                  </a:cubicBezTo>
                  <a:cubicBezTo>
                    <a:pt x="84" y="14"/>
                    <a:pt x="84" y="14"/>
                    <a:pt x="84" y="14"/>
                  </a:cubicBezTo>
                  <a:cubicBezTo>
                    <a:pt x="89" y="14"/>
                    <a:pt x="89" y="14"/>
                    <a:pt x="89" y="14"/>
                  </a:cubicBezTo>
                  <a:cubicBezTo>
                    <a:pt x="89" y="3"/>
                    <a:pt x="89" y="3"/>
                    <a:pt x="89" y="3"/>
                  </a:cubicBezTo>
                  <a:cubicBezTo>
                    <a:pt x="89" y="1"/>
                    <a:pt x="91" y="0"/>
                    <a:pt x="92" y="0"/>
                  </a:cubicBezTo>
                  <a:cubicBezTo>
                    <a:pt x="93" y="0"/>
                    <a:pt x="94" y="1"/>
                    <a:pt x="94" y="1"/>
                  </a:cubicBezTo>
                  <a:cubicBezTo>
                    <a:pt x="102" y="9"/>
                    <a:pt x="102" y="9"/>
                    <a:pt x="102" y="9"/>
                  </a:cubicBezTo>
                  <a:cubicBezTo>
                    <a:pt x="110" y="17"/>
                    <a:pt x="110" y="17"/>
                    <a:pt x="110" y="17"/>
                  </a:cubicBezTo>
                  <a:cubicBezTo>
                    <a:pt x="111" y="18"/>
                    <a:pt x="111" y="19"/>
                    <a:pt x="110" y="21"/>
                  </a:cubicBezTo>
                  <a:cubicBezTo>
                    <a:pt x="110" y="21"/>
                    <a:pt x="110" y="21"/>
                    <a:pt x="110" y="21"/>
                  </a:cubicBezTo>
                  <a:close/>
                  <a:moveTo>
                    <a:pt x="104" y="19"/>
                  </a:moveTo>
                  <a:cubicBezTo>
                    <a:pt x="104" y="19"/>
                    <a:pt x="104" y="19"/>
                    <a:pt x="104" y="19"/>
                  </a:cubicBezTo>
                  <a:cubicBezTo>
                    <a:pt x="101" y="16"/>
                    <a:pt x="98" y="13"/>
                    <a:pt x="95" y="10"/>
                  </a:cubicBezTo>
                  <a:cubicBezTo>
                    <a:pt x="95" y="27"/>
                    <a:pt x="95" y="27"/>
                    <a:pt x="95" y="27"/>
                  </a:cubicBezTo>
                  <a:cubicBezTo>
                    <a:pt x="98" y="24"/>
                    <a:pt x="101" y="21"/>
                    <a:pt x="104" y="19"/>
                  </a:cubicBezTo>
                  <a:close/>
                  <a:moveTo>
                    <a:pt x="110" y="74"/>
                  </a:moveTo>
                  <a:cubicBezTo>
                    <a:pt x="110" y="74"/>
                    <a:pt x="110" y="74"/>
                    <a:pt x="110" y="74"/>
                  </a:cubicBezTo>
                  <a:cubicBezTo>
                    <a:pt x="102" y="82"/>
                    <a:pt x="102" y="82"/>
                    <a:pt x="102" y="82"/>
                  </a:cubicBezTo>
                  <a:cubicBezTo>
                    <a:pt x="94" y="89"/>
                    <a:pt x="94" y="89"/>
                    <a:pt x="94" y="89"/>
                  </a:cubicBezTo>
                  <a:cubicBezTo>
                    <a:pt x="93" y="91"/>
                    <a:pt x="91" y="91"/>
                    <a:pt x="90" y="89"/>
                  </a:cubicBezTo>
                  <a:cubicBezTo>
                    <a:pt x="90" y="89"/>
                    <a:pt x="89" y="88"/>
                    <a:pt x="89" y="87"/>
                  </a:cubicBezTo>
                  <a:cubicBezTo>
                    <a:pt x="89" y="77"/>
                    <a:pt x="89" y="77"/>
                    <a:pt x="89" y="77"/>
                  </a:cubicBezTo>
                  <a:cubicBezTo>
                    <a:pt x="84" y="77"/>
                    <a:pt x="84" y="77"/>
                    <a:pt x="84" y="77"/>
                  </a:cubicBezTo>
                  <a:cubicBezTo>
                    <a:pt x="78" y="77"/>
                    <a:pt x="78" y="77"/>
                    <a:pt x="78" y="77"/>
                  </a:cubicBezTo>
                  <a:cubicBezTo>
                    <a:pt x="65" y="77"/>
                    <a:pt x="54" y="62"/>
                    <a:pt x="44" y="48"/>
                  </a:cubicBezTo>
                  <a:cubicBezTo>
                    <a:pt x="34" y="36"/>
                    <a:pt x="25" y="23"/>
                    <a:pt x="17" y="23"/>
                  </a:cubicBezTo>
                  <a:cubicBezTo>
                    <a:pt x="11" y="23"/>
                    <a:pt x="11" y="23"/>
                    <a:pt x="11" y="23"/>
                  </a:cubicBezTo>
                  <a:cubicBezTo>
                    <a:pt x="5" y="23"/>
                    <a:pt x="5" y="23"/>
                    <a:pt x="5" y="23"/>
                  </a:cubicBezTo>
                  <a:cubicBezTo>
                    <a:pt x="2" y="23"/>
                    <a:pt x="0" y="21"/>
                    <a:pt x="0" y="19"/>
                  </a:cubicBezTo>
                  <a:cubicBezTo>
                    <a:pt x="0" y="16"/>
                    <a:pt x="2" y="14"/>
                    <a:pt x="5" y="14"/>
                  </a:cubicBezTo>
                  <a:cubicBezTo>
                    <a:pt x="11" y="14"/>
                    <a:pt x="11" y="14"/>
                    <a:pt x="11" y="14"/>
                  </a:cubicBezTo>
                  <a:cubicBezTo>
                    <a:pt x="17" y="14"/>
                    <a:pt x="17" y="14"/>
                    <a:pt x="17" y="14"/>
                  </a:cubicBezTo>
                  <a:cubicBezTo>
                    <a:pt x="29" y="14"/>
                    <a:pt x="40" y="28"/>
                    <a:pt x="51" y="42"/>
                  </a:cubicBezTo>
                  <a:cubicBezTo>
                    <a:pt x="60" y="55"/>
                    <a:pt x="70" y="67"/>
                    <a:pt x="78" y="67"/>
                  </a:cubicBezTo>
                  <a:cubicBezTo>
                    <a:pt x="84" y="67"/>
                    <a:pt x="84" y="67"/>
                    <a:pt x="84" y="67"/>
                  </a:cubicBezTo>
                  <a:cubicBezTo>
                    <a:pt x="89" y="67"/>
                    <a:pt x="89" y="67"/>
                    <a:pt x="89" y="67"/>
                  </a:cubicBezTo>
                  <a:cubicBezTo>
                    <a:pt x="89" y="57"/>
                    <a:pt x="89" y="57"/>
                    <a:pt x="89" y="57"/>
                  </a:cubicBezTo>
                  <a:cubicBezTo>
                    <a:pt x="89" y="55"/>
                    <a:pt x="91" y="54"/>
                    <a:pt x="92" y="54"/>
                  </a:cubicBezTo>
                  <a:cubicBezTo>
                    <a:pt x="93" y="54"/>
                    <a:pt x="94" y="54"/>
                    <a:pt x="94" y="54"/>
                  </a:cubicBezTo>
                  <a:cubicBezTo>
                    <a:pt x="102" y="62"/>
                    <a:pt x="102" y="62"/>
                    <a:pt x="102" y="62"/>
                  </a:cubicBezTo>
                  <a:cubicBezTo>
                    <a:pt x="110" y="70"/>
                    <a:pt x="110" y="70"/>
                    <a:pt x="110" y="70"/>
                  </a:cubicBezTo>
                  <a:cubicBezTo>
                    <a:pt x="111" y="71"/>
                    <a:pt x="111" y="73"/>
                    <a:pt x="110" y="74"/>
                  </a:cubicBezTo>
                  <a:cubicBezTo>
                    <a:pt x="110" y="74"/>
                    <a:pt x="110" y="74"/>
                    <a:pt x="110" y="74"/>
                  </a:cubicBezTo>
                  <a:close/>
                  <a:moveTo>
                    <a:pt x="104" y="72"/>
                  </a:moveTo>
                  <a:cubicBezTo>
                    <a:pt x="104" y="72"/>
                    <a:pt x="104" y="72"/>
                    <a:pt x="104" y="72"/>
                  </a:cubicBezTo>
                  <a:cubicBezTo>
                    <a:pt x="98" y="66"/>
                    <a:pt x="98" y="66"/>
                    <a:pt x="98" y="66"/>
                  </a:cubicBezTo>
                  <a:cubicBezTo>
                    <a:pt x="95" y="63"/>
                    <a:pt x="95" y="63"/>
                    <a:pt x="95" y="63"/>
                  </a:cubicBezTo>
                  <a:cubicBezTo>
                    <a:pt x="95" y="81"/>
                    <a:pt x="95" y="81"/>
                    <a:pt x="95" y="81"/>
                  </a:cubicBezTo>
                  <a:cubicBezTo>
                    <a:pt x="98" y="78"/>
                    <a:pt x="101" y="75"/>
                    <a:pt x="10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grpSp>
      <p:grpSp>
        <p:nvGrpSpPr>
          <p:cNvPr id="2" name="组合 1"/>
          <p:cNvGrpSpPr/>
          <p:nvPr/>
        </p:nvGrpSpPr>
        <p:grpSpPr>
          <a:xfrm>
            <a:off x="3527227" y="2690987"/>
            <a:ext cx="825996" cy="830461"/>
            <a:chOff x="3527227" y="2690987"/>
            <a:chExt cx="825996" cy="830461"/>
          </a:xfrm>
        </p:grpSpPr>
        <p:sp>
          <p:nvSpPr>
            <p:cNvPr id="26634" name="Oval 10"/>
            <p:cNvSpPr>
              <a:spLocks noChangeArrowheads="1"/>
            </p:cNvSpPr>
            <p:nvPr/>
          </p:nvSpPr>
          <p:spPr bwMode="auto">
            <a:xfrm>
              <a:off x="3527227" y="2690987"/>
              <a:ext cx="825996" cy="830461"/>
            </a:xfrm>
            <a:prstGeom prst="ellipse">
              <a:avLst/>
            </a:prstGeom>
            <a:solidFill>
              <a:schemeClr val="accent1"/>
            </a:solidFill>
            <a:ln w="12700">
              <a:noFill/>
              <a:round/>
              <a:headEnd/>
              <a:tailEnd/>
            </a:ln>
          </p:spPr>
          <p:txBody>
            <a:bodyPr/>
            <a:lstStyle/>
            <a:p>
              <a:endParaRPr lang="zh-CN" altLang="en-US">
                <a:latin typeface="Arial"/>
                <a:ea typeface="微软雅黑"/>
                <a:sym typeface="Arial"/>
              </a:endParaRPr>
            </a:p>
          </p:txBody>
        </p:sp>
        <p:sp>
          <p:nvSpPr>
            <p:cNvPr id="26640" name="Freeform 16"/>
            <p:cNvSpPr>
              <a:spLocks noEditPoints="1"/>
            </p:cNvSpPr>
            <p:nvPr/>
          </p:nvSpPr>
          <p:spPr bwMode="auto">
            <a:xfrm>
              <a:off x="3741539" y="2918695"/>
              <a:ext cx="366117" cy="379512"/>
            </a:xfrm>
            <a:custGeom>
              <a:avLst/>
              <a:gdLst>
                <a:gd name="T0" fmla="*/ 105 w 123"/>
                <a:gd name="T1" fmla="*/ 18 h 128"/>
                <a:gd name="T2" fmla="*/ 108 w 123"/>
                <a:gd name="T3" fmla="*/ 101 h 128"/>
                <a:gd name="T4" fmla="*/ 113 w 123"/>
                <a:gd name="T5" fmla="*/ 64 h 128"/>
                <a:gd name="T6" fmla="*/ 92 w 123"/>
                <a:gd name="T7" fmla="*/ 86 h 128"/>
                <a:gd name="T8" fmla="*/ 90 w 123"/>
                <a:gd name="T9" fmla="*/ 64 h 128"/>
                <a:gd name="T10" fmla="*/ 36 w 123"/>
                <a:gd name="T11" fmla="*/ 85 h 128"/>
                <a:gd name="T12" fmla="*/ 28 w 123"/>
                <a:gd name="T13" fmla="*/ 64 h 128"/>
                <a:gd name="T14" fmla="*/ 22 w 123"/>
                <a:gd name="T15" fmla="*/ 94 h 128"/>
                <a:gd name="T16" fmla="*/ 0 w 123"/>
                <a:gd name="T17" fmla="*/ 61 h 128"/>
                <a:gd name="T18" fmla="*/ 62 w 123"/>
                <a:gd name="T19" fmla="*/ 0 h 128"/>
                <a:gd name="T20" fmla="*/ 80 w 123"/>
                <a:gd name="T21" fmla="*/ 111 h 128"/>
                <a:gd name="T22" fmla="*/ 76 w 123"/>
                <a:gd name="T23" fmla="*/ 128 h 128"/>
                <a:gd name="T24" fmla="*/ 48 w 123"/>
                <a:gd name="T25" fmla="*/ 128 h 128"/>
                <a:gd name="T26" fmla="*/ 43 w 123"/>
                <a:gd name="T27" fmla="*/ 123 h 128"/>
                <a:gd name="T28" fmla="*/ 29 w 123"/>
                <a:gd name="T29" fmla="*/ 111 h 128"/>
                <a:gd name="T30" fmla="*/ 25 w 123"/>
                <a:gd name="T31" fmla="*/ 103 h 128"/>
                <a:gd name="T32" fmla="*/ 65 w 123"/>
                <a:gd name="T33" fmla="*/ 70 h 128"/>
                <a:gd name="T34" fmla="*/ 98 w 123"/>
                <a:gd name="T35" fmla="*/ 103 h 128"/>
                <a:gd name="T36" fmla="*/ 94 w 123"/>
                <a:gd name="T37" fmla="*/ 111 h 128"/>
                <a:gd name="T38" fmla="*/ 80 w 123"/>
                <a:gd name="T39" fmla="*/ 111 h 128"/>
                <a:gd name="T40" fmla="*/ 71 w 123"/>
                <a:gd name="T41" fmla="*/ 119 h 128"/>
                <a:gd name="T42" fmla="*/ 71 w 123"/>
                <a:gd name="T43" fmla="*/ 106 h 128"/>
                <a:gd name="T44" fmla="*/ 83 w 123"/>
                <a:gd name="T45" fmla="*/ 101 h 128"/>
                <a:gd name="T46" fmla="*/ 40 w 123"/>
                <a:gd name="T47" fmla="*/ 101 h 128"/>
                <a:gd name="T48" fmla="*/ 48 w 123"/>
                <a:gd name="T49" fmla="*/ 101 h 128"/>
                <a:gd name="T50" fmla="*/ 52 w 123"/>
                <a:gd name="T51" fmla="*/ 119 h 128"/>
                <a:gd name="T52" fmla="*/ 98 w 123"/>
                <a:gd name="T53" fmla="*/ 25 h 128"/>
                <a:gd name="T54" fmla="*/ 97 w 123"/>
                <a:gd name="T55" fmla="*/ 23 h 128"/>
                <a:gd name="T56" fmla="*/ 95 w 123"/>
                <a:gd name="T57" fmla="*/ 58 h 128"/>
                <a:gd name="T58" fmla="*/ 98 w 123"/>
                <a:gd name="T59" fmla="*/ 25 h 128"/>
                <a:gd name="T60" fmla="*/ 92 w 123"/>
                <a:gd name="T61" fmla="*/ 20 h 128"/>
                <a:gd name="T62" fmla="*/ 86 w 123"/>
                <a:gd name="T63" fmla="*/ 20 h 128"/>
                <a:gd name="T64" fmla="*/ 92 w 123"/>
                <a:gd name="T65" fmla="*/ 20 h 128"/>
                <a:gd name="T66" fmla="*/ 70 w 123"/>
                <a:gd name="T67" fmla="*/ 10 h 128"/>
                <a:gd name="T68" fmla="*/ 64 w 123"/>
                <a:gd name="T69" fmla="*/ 29 h 128"/>
                <a:gd name="T70" fmla="*/ 82 w 123"/>
                <a:gd name="T71" fmla="*/ 25 h 128"/>
                <a:gd name="T72" fmla="*/ 70 w 123"/>
                <a:gd name="T73" fmla="*/ 10 h 128"/>
                <a:gd name="T74" fmla="*/ 59 w 123"/>
                <a:gd name="T75" fmla="*/ 10 h 128"/>
                <a:gd name="T76" fmla="*/ 42 w 123"/>
                <a:gd name="T77" fmla="*/ 23 h 128"/>
                <a:gd name="T78" fmla="*/ 43 w 123"/>
                <a:gd name="T79" fmla="*/ 26 h 128"/>
                <a:gd name="T80" fmla="*/ 59 w 123"/>
                <a:gd name="T81" fmla="*/ 10 h 128"/>
                <a:gd name="T82" fmla="*/ 41 w 123"/>
                <a:gd name="T83" fmla="*/ 14 h 128"/>
                <a:gd name="T84" fmla="*/ 36 w 123"/>
                <a:gd name="T85" fmla="*/ 23 h 128"/>
                <a:gd name="T86" fmla="*/ 41 w 123"/>
                <a:gd name="T87" fmla="*/ 14 h 128"/>
                <a:gd name="T88" fmla="*/ 26 w 123"/>
                <a:gd name="T89" fmla="*/ 23 h 128"/>
                <a:gd name="T90" fmla="*/ 10 w 123"/>
                <a:gd name="T91" fmla="*/ 58 h 128"/>
                <a:gd name="T92" fmla="*/ 33 w 123"/>
                <a:gd name="T93" fmla="*/ 28 h 128"/>
                <a:gd name="T94" fmla="*/ 85 w 123"/>
                <a:gd name="T95" fmla="*/ 30 h 128"/>
                <a:gd name="T96" fmla="*/ 82 w 123"/>
                <a:gd name="T97" fmla="*/ 31 h 128"/>
                <a:gd name="T98" fmla="*/ 64 w 123"/>
                <a:gd name="T99" fmla="*/ 58 h 128"/>
                <a:gd name="T100" fmla="*/ 85 w 123"/>
                <a:gd name="T101" fmla="*/ 30 h 128"/>
                <a:gd name="T102" fmla="*/ 59 w 123"/>
                <a:gd name="T103" fmla="*/ 35 h 128"/>
                <a:gd name="T104" fmla="*/ 39 w 123"/>
                <a:gd name="T105" fmla="*/ 30 h 128"/>
                <a:gd name="T106" fmla="*/ 59 w 123"/>
                <a:gd name="T107"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28">
                  <a:moveTo>
                    <a:pt x="62" y="0"/>
                  </a:moveTo>
                  <a:cubicBezTo>
                    <a:pt x="78" y="0"/>
                    <a:pt x="94" y="7"/>
                    <a:pt x="105" y="18"/>
                  </a:cubicBezTo>
                  <a:cubicBezTo>
                    <a:pt x="116" y="29"/>
                    <a:pt x="123" y="44"/>
                    <a:pt x="123" y="61"/>
                  </a:cubicBezTo>
                  <a:cubicBezTo>
                    <a:pt x="123" y="76"/>
                    <a:pt x="117" y="90"/>
                    <a:pt x="108" y="101"/>
                  </a:cubicBezTo>
                  <a:cubicBezTo>
                    <a:pt x="104" y="105"/>
                    <a:pt x="97" y="99"/>
                    <a:pt x="101" y="95"/>
                  </a:cubicBezTo>
                  <a:cubicBezTo>
                    <a:pt x="108" y="86"/>
                    <a:pt x="113" y="75"/>
                    <a:pt x="113" y="64"/>
                  </a:cubicBezTo>
                  <a:cubicBezTo>
                    <a:pt x="95" y="64"/>
                    <a:pt x="95" y="64"/>
                    <a:pt x="95" y="64"/>
                  </a:cubicBezTo>
                  <a:cubicBezTo>
                    <a:pt x="95" y="72"/>
                    <a:pt x="94" y="79"/>
                    <a:pt x="92" y="86"/>
                  </a:cubicBezTo>
                  <a:cubicBezTo>
                    <a:pt x="91" y="90"/>
                    <a:pt x="86" y="88"/>
                    <a:pt x="87" y="85"/>
                  </a:cubicBezTo>
                  <a:cubicBezTo>
                    <a:pt x="88" y="78"/>
                    <a:pt x="90" y="71"/>
                    <a:pt x="90" y="64"/>
                  </a:cubicBezTo>
                  <a:cubicBezTo>
                    <a:pt x="67" y="64"/>
                    <a:pt x="57" y="64"/>
                    <a:pt x="33" y="64"/>
                  </a:cubicBezTo>
                  <a:cubicBezTo>
                    <a:pt x="34" y="71"/>
                    <a:pt x="35" y="78"/>
                    <a:pt x="36" y="85"/>
                  </a:cubicBezTo>
                  <a:cubicBezTo>
                    <a:pt x="37" y="89"/>
                    <a:pt x="32" y="90"/>
                    <a:pt x="31" y="85"/>
                  </a:cubicBezTo>
                  <a:cubicBezTo>
                    <a:pt x="29" y="79"/>
                    <a:pt x="28" y="72"/>
                    <a:pt x="28" y="64"/>
                  </a:cubicBezTo>
                  <a:cubicBezTo>
                    <a:pt x="10" y="64"/>
                    <a:pt x="10" y="64"/>
                    <a:pt x="10" y="64"/>
                  </a:cubicBezTo>
                  <a:cubicBezTo>
                    <a:pt x="11" y="76"/>
                    <a:pt x="15" y="86"/>
                    <a:pt x="22" y="94"/>
                  </a:cubicBezTo>
                  <a:cubicBezTo>
                    <a:pt x="26" y="99"/>
                    <a:pt x="19" y="105"/>
                    <a:pt x="15" y="101"/>
                  </a:cubicBezTo>
                  <a:cubicBezTo>
                    <a:pt x="6" y="90"/>
                    <a:pt x="0" y="76"/>
                    <a:pt x="0" y="61"/>
                  </a:cubicBezTo>
                  <a:cubicBezTo>
                    <a:pt x="0" y="44"/>
                    <a:pt x="7" y="29"/>
                    <a:pt x="18" y="18"/>
                  </a:cubicBezTo>
                  <a:cubicBezTo>
                    <a:pt x="29" y="7"/>
                    <a:pt x="45" y="0"/>
                    <a:pt x="62" y="0"/>
                  </a:cubicBezTo>
                  <a:close/>
                  <a:moveTo>
                    <a:pt x="80" y="111"/>
                  </a:moveTo>
                  <a:cubicBezTo>
                    <a:pt x="80" y="111"/>
                    <a:pt x="80" y="111"/>
                    <a:pt x="80" y="111"/>
                  </a:cubicBezTo>
                  <a:cubicBezTo>
                    <a:pt x="80" y="123"/>
                    <a:pt x="80" y="123"/>
                    <a:pt x="80" y="123"/>
                  </a:cubicBezTo>
                  <a:cubicBezTo>
                    <a:pt x="80" y="126"/>
                    <a:pt x="78" y="128"/>
                    <a:pt x="76" y="128"/>
                  </a:cubicBezTo>
                  <a:cubicBezTo>
                    <a:pt x="75" y="128"/>
                    <a:pt x="75" y="128"/>
                    <a:pt x="75" y="128"/>
                  </a:cubicBezTo>
                  <a:cubicBezTo>
                    <a:pt x="48" y="128"/>
                    <a:pt x="48" y="128"/>
                    <a:pt x="48" y="128"/>
                  </a:cubicBezTo>
                  <a:cubicBezTo>
                    <a:pt x="45" y="128"/>
                    <a:pt x="43" y="126"/>
                    <a:pt x="43" y="123"/>
                  </a:cubicBezTo>
                  <a:cubicBezTo>
                    <a:pt x="43" y="123"/>
                    <a:pt x="43" y="123"/>
                    <a:pt x="43" y="123"/>
                  </a:cubicBezTo>
                  <a:cubicBezTo>
                    <a:pt x="43" y="111"/>
                    <a:pt x="43" y="111"/>
                    <a:pt x="43" y="111"/>
                  </a:cubicBezTo>
                  <a:cubicBezTo>
                    <a:pt x="29" y="111"/>
                    <a:pt x="29" y="111"/>
                    <a:pt x="29" y="111"/>
                  </a:cubicBezTo>
                  <a:cubicBezTo>
                    <a:pt x="26" y="111"/>
                    <a:pt x="24" y="109"/>
                    <a:pt x="24" y="106"/>
                  </a:cubicBezTo>
                  <a:cubicBezTo>
                    <a:pt x="24" y="105"/>
                    <a:pt x="25" y="103"/>
                    <a:pt x="25" y="103"/>
                  </a:cubicBezTo>
                  <a:cubicBezTo>
                    <a:pt x="58" y="70"/>
                    <a:pt x="58" y="70"/>
                    <a:pt x="58" y="70"/>
                  </a:cubicBezTo>
                  <a:cubicBezTo>
                    <a:pt x="60" y="68"/>
                    <a:pt x="63" y="68"/>
                    <a:pt x="65" y="70"/>
                  </a:cubicBezTo>
                  <a:cubicBezTo>
                    <a:pt x="65" y="70"/>
                    <a:pt x="65" y="70"/>
                    <a:pt x="65" y="70"/>
                  </a:cubicBezTo>
                  <a:cubicBezTo>
                    <a:pt x="98" y="103"/>
                    <a:pt x="98" y="103"/>
                    <a:pt x="98" y="103"/>
                  </a:cubicBezTo>
                  <a:cubicBezTo>
                    <a:pt x="100" y="104"/>
                    <a:pt x="100" y="107"/>
                    <a:pt x="98" y="109"/>
                  </a:cubicBezTo>
                  <a:cubicBezTo>
                    <a:pt x="97" y="110"/>
                    <a:pt x="96" y="111"/>
                    <a:pt x="94" y="111"/>
                  </a:cubicBezTo>
                  <a:cubicBezTo>
                    <a:pt x="94" y="111"/>
                    <a:pt x="94" y="111"/>
                    <a:pt x="94" y="111"/>
                  </a:cubicBezTo>
                  <a:cubicBezTo>
                    <a:pt x="80" y="111"/>
                    <a:pt x="80" y="111"/>
                    <a:pt x="80" y="111"/>
                  </a:cubicBezTo>
                  <a:close/>
                  <a:moveTo>
                    <a:pt x="71" y="119"/>
                  </a:moveTo>
                  <a:cubicBezTo>
                    <a:pt x="71" y="119"/>
                    <a:pt x="71" y="119"/>
                    <a:pt x="71" y="119"/>
                  </a:cubicBezTo>
                  <a:cubicBezTo>
                    <a:pt x="71" y="106"/>
                    <a:pt x="71" y="106"/>
                    <a:pt x="71" y="106"/>
                  </a:cubicBezTo>
                  <a:cubicBezTo>
                    <a:pt x="71" y="106"/>
                    <a:pt x="71" y="106"/>
                    <a:pt x="71" y="106"/>
                  </a:cubicBezTo>
                  <a:cubicBezTo>
                    <a:pt x="71" y="103"/>
                    <a:pt x="73" y="101"/>
                    <a:pt x="76" y="101"/>
                  </a:cubicBezTo>
                  <a:cubicBezTo>
                    <a:pt x="83" y="101"/>
                    <a:pt x="83" y="101"/>
                    <a:pt x="83" y="101"/>
                  </a:cubicBezTo>
                  <a:cubicBezTo>
                    <a:pt x="62" y="80"/>
                    <a:pt x="62" y="80"/>
                    <a:pt x="62" y="80"/>
                  </a:cubicBezTo>
                  <a:cubicBezTo>
                    <a:pt x="40" y="101"/>
                    <a:pt x="40" y="101"/>
                    <a:pt x="40" y="101"/>
                  </a:cubicBezTo>
                  <a:cubicBezTo>
                    <a:pt x="47" y="101"/>
                    <a:pt x="47" y="101"/>
                    <a:pt x="47" y="101"/>
                  </a:cubicBezTo>
                  <a:cubicBezTo>
                    <a:pt x="48" y="101"/>
                    <a:pt x="48" y="101"/>
                    <a:pt x="48" y="101"/>
                  </a:cubicBezTo>
                  <a:cubicBezTo>
                    <a:pt x="50" y="101"/>
                    <a:pt x="52" y="103"/>
                    <a:pt x="52" y="106"/>
                  </a:cubicBezTo>
                  <a:cubicBezTo>
                    <a:pt x="52" y="119"/>
                    <a:pt x="52" y="119"/>
                    <a:pt x="52" y="119"/>
                  </a:cubicBezTo>
                  <a:cubicBezTo>
                    <a:pt x="71" y="119"/>
                    <a:pt x="71" y="119"/>
                    <a:pt x="71" y="119"/>
                  </a:cubicBezTo>
                  <a:close/>
                  <a:moveTo>
                    <a:pt x="98" y="25"/>
                  </a:moveTo>
                  <a:cubicBezTo>
                    <a:pt x="98" y="25"/>
                    <a:pt x="98" y="25"/>
                    <a:pt x="98" y="25"/>
                  </a:cubicBezTo>
                  <a:cubicBezTo>
                    <a:pt x="98" y="24"/>
                    <a:pt x="97" y="24"/>
                    <a:pt x="97" y="23"/>
                  </a:cubicBezTo>
                  <a:cubicBezTo>
                    <a:pt x="95" y="25"/>
                    <a:pt x="92" y="26"/>
                    <a:pt x="90" y="28"/>
                  </a:cubicBezTo>
                  <a:cubicBezTo>
                    <a:pt x="93" y="37"/>
                    <a:pt x="95" y="47"/>
                    <a:pt x="95" y="58"/>
                  </a:cubicBezTo>
                  <a:cubicBezTo>
                    <a:pt x="113" y="58"/>
                    <a:pt x="113" y="58"/>
                    <a:pt x="113" y="58"/>
                  </a:cubicBezTo>
                  <a:cubicBezTo>
                    <a:pt x="112" y="45"/>
                    <a:pt x="107" y="33"/>
                    <a:pt x="98" y="25"/>
                  </a:cubicBezTo>
                  <a:close/>
                  <a:moveTo>
                    <a:pt x="92" y="20"/>
                  </a:moveTo>
                  <a:cubicBezTo>
                    <a:pt x="92" y="20"/>
                    <a:pt x="92" y="20"/>
                    <a:pt x="92" y="20"/>
                  </a:cubicBezTo>
                  <a:cubicBezTo>
                    <a:pt x="89" y="17"/>
                    <a:pt x="86" y="15"/>
                    <a:pt x="82" y="14"/>
                  </a:cubicBezTo>
                  <a:cubicBezTo>
                    <a:pt x="83" y="15"/>
                    <a:pt x="85" y="18"/>
                    <a:pt x="86" y="20"/>
                  </a:cubicBezTo>
                  <a:cubicBezTo>
                    <a:pt x="86" y="21"/>
                    <a:pt x="87" y="22"/>
                    <a:pt x="87" y="23"/>
                  </a:cubicBezTo>
                  <a:cubicBezTo>
                    <a:pt x="89" y="22"/>
                    <a:pt x="91" y="21"/>
                    <a:pt x="92" y="20"/>
                  </a:cubicBezTo>
                  <a:close/>
                  <a:moveTo>
                    <a:pt x="70" y="10"/>
                  </a:moveTo>
                  <a:cubicBezTo>
                    <a:pt x="70" y="10"/>
                    <a:pt x="70" y="10"/>
                    <a:pt x="70" y="10"/>
                  </a:cubicBezTo>
                  <a:cubicBezTo>
                    <a:pt x="68" y="10"/>
                    <a:pt x="66" y="10"/>
                    <a:pt x="64" y="10"/>
                  </a:cubicBezTo>
                  <a:cubicBezTo>
                    <a:pt x="64" y="29"/>
                    <a:pt x="64" y="29"/>
                    <a:pt x="64" y="29"/>
                  </a:cubicBezTo>
                  <a:cubicBezTo>
                    <a:pt x="70" y="29"/>
                    <a:pt x="75" y="28"/>
                    <a:pt x="80" y="26"/>
                  </a:cubicBezTo>
                  <a:cubicBezTo>
                    <a:pt x="81" y="26"/>
                    <a:pt x="82" y="25"/>
                    <a:pt x="82" y="25"/>
                  </a:cubicBezTo>
                  <a:cubicBezTo>
                    <a:pt x="82" y="24"/>
                    <a:pt x="81" y="23"/>
                    <a:pt x="81" y="23"/>
                  </a:cubicBezTo>
                  <a:cubicBezTo>
                    <a:pt x="78" y="17"/>
                    <a:pt x="74" y="13"/>
                    <a:pt x="70" y="10"/>
                  </a:cubicBezTo>
                  <a:close/>
                  <a:moveTo>
                    <a:pt x="59" y="10"/>
                  </a:moveTo>
                  <a:cubicBezTo>
                    <a:pt x="59" y="10"/>
                    <a:pt x="59" y="10"/>
                    <a:pt x="59" y="10"/>
                  </a:cubicBezTo>
                  <a:cubicBezTo>
                    <a:pt x="57" y="10"/>
                    <a:pt x="55" y="10"/>
                    <a:pt x="53" y="10"/>
                  </a:cubicBezTo>
                  <a:cubicBezTo>
                    <a:pt x="49" y="13"/>
                    <a:pt x="45" y="17"/>
                    <a:pt x="42" y="23"/>
                  </a:cubicBezTo>
                  <a:cubicBezTo>
                    <a:pt x="42" y="23"/>
                    <a:pt x="41" y="24"/>
                    <a:pt x="41" y="25"/>
                  </a:cubicBezTo>
                  <a:cubicBezTo>
                    <a:pt x="41" y="25"/>
                    <a:pt x="42" y="26"/>
                    <a:pt x="43" y="26"/>
                  </a:cubicBezTo>
                  <a:cubicBezTo>
                    <a:pt x="48" y="28"/>
                    <a:pt x="53" y="29"/>
                    <a:pt x="59" y="29"/>
                  </a:cubicBezTo>
                  <a:cubicBezTo>
                    <a:pt x="59" y="10"/>
                    <a:pt x="59" y="10"/>
                    <a:pt x="59" y="10"/>
                  </a:cubicBezTo>
                  <a:close/>
                  <a:moveTo>
                    <a:pt x="41" y="14"/>
                  </a:moveTo>
                  <a:cubicBezTo>
                    <a:pt x="41" y="14"/>
                    <a:pt x="41" y="14"/>
                    <a:pt x="41" y="14"/>
                  </a:cubicBezTo>
                  <a:cubicBezTo>
                    <a:pt x="37" y="15"/>
                    <a:pt x="34" y="17"/>
                    <a:pt x="31" y="20"/>
                  </a:cubicBezTo>
                  <a:cubicBezTo>
                    <a:pt x="32" y="21"/>
                    <a:pt x="34" y="22"/>
                    <a:pt x="36" y="23"/>
                  </a:cubicBezTo>
                  <a:cubicBezTo>
                    <a:pt x="36" y="22"/>
                    <a:pt x="37" y="21"/>
                    <a:pt x="37" y="20"/>
                  </a:cubicBezTo>
                  <a:cubicBezTo>
                    <a:pt x="38" y="18"/>
                    <a:pt x="40" y="15"/>
                    <a:pt x="41" y="14"/>
                  </a:cubicBezTo>
                  <a:close/>
                  <a:moveTo>
                    <a:pt x="26" y="23"/>
                  </a:moveTo>
                  <a:cubicBezTo>
                    <a:pt x="26" y="23"/>
                    <a:pt x="26" y="23"/>
                    <a:pt x="26" y="23"/>
                  </a:cubicBezTo>
                  <a:cubicBezTo>
                    <a:pt x="26" y="24"/>
                    <a:pt x="25" y="24"/>
                    <a:pt x="25" y="25"/>
                  </a:cubicBezTo>
                  <a:cubicBezTo>
                    <a:pt x="16" y="33"/>
                    <a:pt x="11" y="45"/>
                    <a:pt x="10" y="58"/>
                  </a:cubicBezTo>
                  <a:cubicBezTo>
                    <a:pt x="28" y="58"/>
                    <a:pt x="28" y="58"/>
                    <a:pt x="28" y="58"/>
                  </a:cubicBezTo>
                  <a:cubicBezTo>
                    <a:pt x="28" y="47"/>
                    <a:pt x="30" y="37"/>
                    <a:pt x="33" y="28"/>
                  </a:cubicBezTo>
                  <a:cubicBezTo>
                    <a:pt x="31" y="26"/>
                    <a:pt x="29" y="25"/>
                    <a:pt x="26" y="23"/>
                  </a:cubicBezTo>
                  <a:close/>
                  <a:moveTo>
                    <a:pt x="85" y="30"/>
                  </a:moveTo>
                  <a:cubicBezTo>
                    <a:pt x="85" y="30"/>
                    <a:pt x="85" y="30"/>
                    <a:pt x="85" y="30"/>
                  </a:cubicBezTo>
                  <a:cubicBezTo>
                    <a:pt x="84" y="31"/>
                    <a:pt x="83" y="31"/>
                    <a:pt x="82" y="31"/>
                  </a:cubicBezTo>
                  <a:cubicBezTo>
                    <a:pt x="77" y="33"/>
                    <a:pt x="71" y="35"/>
                    <a:pt x="64" y="35"/>
                  </a:cubicBezTo>
                  <a:cubicBezTo>
                    <a:pt x="64" y="58"/>
                    <a:pt x="64" y="58"/>
                    <a:pt x="64" y="58"/>
                  </a:cubicBezTo>
                  <a:cubicBezTo>
                    <a:pt x="90" y="58"/>
                    <a:pt x="90" y="58"/>
                    <a:pt x="90" y="58"/>
                  </a:cubicBezTo>
                  <a:cubicBezTo>
                    <a:pt x="89" y="48"/>
                    <a:pt x="88" y="38"/>
                    <a:pt x="85" y="30"/>
                  </a:cubicBezTo>
                  <a:close/>
                  <a:moveTo>
                    <a:pt x="59" y="35"/>
                  </a:moveTo>
                  <a:cubicBezTo>
                    <a:pt x="59" y="35"/>
                    <a:pt x="59" y="35"/>
                    <a:pt x="59" y="35"/>
                  </a:cubicBezTo>
                  <a:cubicBezTo>
                    <a:pt x="52" y="35"/>
                    <a:pt x="46" y="33"/>
                    <a:pt x="41" y="31"/>
                  </a:cubicBezTo>
                  <a:cubicBezTo>
                    <a:pt x="40" y="31"/>
                    <a:pt x="39" y="31"/>
                    <a:pt x="39" y="30"/>
                  </a:cubicBezTo>
                  <a:cubicBezTo>
                    <a:pt x="35" y="38"/>
                    <a:pt x="34" y="48"/>
                    <a:pt x="33" y="58"/>
                  </a:cubicBezTo>
                  <a:cubicBezTo>
                    <a:pt x="59" y="58"/>
                    <a:pt x="59" y="58"/>
                    <a:pt x="59" y="58"/>
                  </a:cubicBezTo>
                  <a:cubicBezTo>
                    <a:pt x="59" y="35"/>
                    <a:pt x="59" y="35"/>
                    <a:pt x="5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grpSp>
      <p:grpSp>
        <p:nvGrpSpPr>
          <p:cNvPr id="3" name="组合 2"/>
          <p:cNvGrpSpPr/>
          <p:nvPr/>
        </p:nvGrpSpPr>
        <p:grpSpPr>
          <a:xfrm>
            <a:off x="3527227" y="4988149"/>
            <a:ext cx="825996" cy="825996"/>
            <a:chOff x="3527227" y="4988149"/>
            <a:chExt cx="825996" cy="825996"/>
          </a:xfrm>
        </p:grpSpPr>
        <p:sp>
          <p:nvSpPr>
            <p:cNvPr id="26635" name="Oval 11"/>
            <p:cNvSpPr>
              <a:spLocks noChangeArrowheads="1"/>
            </p:cNvSpPr>
            <p:nvPr/>
          </p:nvSpPr>
          <p:spPr bwMode="auto">
            <a:xfrm>
              <a:off x="3527227" y="4988149"/>
              <a:ext cx="825996" cy="825996"/>
            </a:xfrm>
            <a:prstGeom prst="ellipse">
              <a:avLst/>
            </a:prstGeom>
            <a:solidFill>
              <a:schemeClr val="accent3"/>
            </a:solidFill>
            <a:ln w="12700">
              <a:noFill/>
              <a:round/>
              <a:headEnd/>
              <a:tailEnd/>
            </a:ln>
          </p:spPr>
          <p:txBody>
            <a:bodyPr/>
            <a:lstStyle/>
            <a:p>
              <a:endParaRPr lang="zh-CN" altLang="en-US">
                <a:latin typeface="Arial"/>
                <a:ea typeface="微软雅黑"/>
                <a:sym typeface="Arial"/>
              </a:endParaRPr>
            </a:p>
          </p:txBody>
        </p:sp>
        <p:sp>
          <p:nvSpPr>
            <p:cNvPr id="26641" name="Freeform 17"/>
            <p:cNvSpPr>
              <a:spLocks noEditPoints="1"/>
            </p:cNvSpPr>
            <p:nvPr/>
          </p:nvSpPr>
          <p:spPr bwMode="auto">
            <a:xfrm>
              <a:off x="3743773" y="5240413"/>
              <a:ext cx="361652" cy="321469"/>
            </a:xfrm>
            <a:custGeom>
              <a:avLst/>
              <a:gdLst>
                <a:gd name="T0" fmla="*/ 5 w 123"/>
                <a:gd name="T1" fmla="*/ 0 h 108"/>
                <a:gd name="T2" fmla="*/ 123 w 123"/>
                <a:gd name="T3" fmla="*/ 5 h 108"/>
                <a:gd name="T4" fmla="*/ 123 w 123"/>
                <a:gd name="T5" fmla="*/ 104 h 108"/>
                <a:gd name="T6" fmla="*/ 118 w 123"/>
                <a:gd name="T7" fmla="*/ 108 h 108"/>
                <a:gd name="T8" fmla="*/ 0 w 123"/>
                <a:gd name="T9" fmla="*/ 104 h 108"/>
                <a:gd name="T10" fmla="*/ 0 w 123"/>
                <a:gd name="T11" fmla="*/ 77 h 108"/>
                <a:gd name="T12" fmla="*/ 3 w 123"/>
                <a:gd name="T13" fmla="*/ 75 h 108"/>
                <a:gd name="T14" fmla="*/ 26 w 123"/>
                <a:gd name="T15" fmla="*/ 75 h 108"/>
                <a:gd name="T16" fmla="*/ 28 w 123"/>
                <a:gd name="T17" fmla="*/ 84 h 108"/>
                <a:gd name="T18" fmla="*/ 28 w 123"/>
                <a:gd name="T19" fmla="*/ 50 h 108"/>
                <a:gd name="T20" fmla="*/ 28 w 123"/>
                <a:gd name="T21" fmla="*/ 56 h 108"/>
                <a:gd name="T22" fmla="*/ 3 w 123"/>
                <a:gd name="T23" fmla="*/ 59 h 108"/>
                <a:gd name="T24" fmla="*/ 0 w 123"/>
                <a:gd name="T25" fmla="*/ 56 h 108"/>
                <a:gd name="T26" fmla="*/ 5 w 123"/>
                <a:gd name="T27" fmla="*/ 0 h 108"/>
                <a:gd name="T28" fmla="*/ 10 w 123"/>
                <a:gd name="T29" fmla="*/ 80 h 108"/>
                <a:gd name="T30" fmla="*/ 113 w 123"/>
                <a:gd name="T31" fmla="*/ 99 h 108"/>
                <a:gd name="T32" fmla="*/ 10 w 123"/>
                <a:gd name="T33" fmla="*/ 35 h 108"/>
                <a:gd name="T34" fmla="*/ 23 w 123"/>
                <a:gd name="T35" fmla="*/ 53 h 108"/>
                <a:gd name="T36" fmla="*/ 26 w 123"/>
                <a:gd name="T37" fmla="*/ 40 h 108"/>
                <a:gd name="T38" fmla="*/ 28 w 123"/>
                <a:gd name="T39" fmla="*/ 41 h 108"/>
                <a:gd name="T40" fmla="*/ 52 w 123"/>
                <a:gd name="T41" fmla="*/ 69 h 108"/>
                <a:gd name="T42" fmla="*/ 24 w 123"/>
                <a:gd name="T43" fmla="*/ 93 h 108"/>
                <a:gd name="T44" fmla="*/ 23 w 123"/>
                <a:gd name="T45" fmla="*/ 80 h 108"/>
                <a:gd name="T46" fmla="*/ 103 w 123"/>
                <a:gd name="T47" fmla="*/ 45 h 108"/>
                <a:gd name="T48" fmla="*/ 106 w 123"/>
                <a:gd name="T49" fmla="*/ 48 h 108"/>
                <a:gd name="T50" fmla="*/ 63 w 123"/>
                <a:gd name="T51" fmla="*/ 51 h 108"/>
                <a:gd name="T52" fmla="*/ 63 w 123"/>
                <a:gd name="T53" fmla="*/ 45 h 108"/>
                <a:gd name="T54" fmla="*/ 92 w 123"/>
                <a:gd name="T55" fmla="*/ 83 h 108"/>
                <a:gd name="T56" fmla="*/ 94 w 123"/>
                <a:gd name="T57" fmla="*/ 85 h 108"/>
                <a:gd name="T58" fmla="*/ 63 w 123"/>
                <a:gd name="T59" fmla="*/ 88 h 108"/>
                <a:gd name="T60" fmla="*/ 63 w 123"/>
                <a:gd name="T61" fmla="*/ 83 h 108"/>
                <a:gd name="T62" fmla="*/ 103 w 123"/>
                <a:gd name="T63" fmla="*/ 58 h 108"/>
                <a:gd name="T64" fmla="*/ 106 w 123"/>
                <a:gd name="T65" fmla="*/ 61 h 108"/>
                <a:gd name="T66" fmla="*/ 63 w 123"/>
                <a:gd name="T67" fmla="*/ 63 h 108"/>
                <a:gd name="T68" fmla="*/ 63 w 123"/>
                <a:gd name="T69" fmla="*/ 58 h 108"/>
                <a:gd name="T70" fmla="*/ 103 w 123"/>
                <a:gd name="T71" fmla="*/ 70 h 108"/>
                <a:gd name="T72" fmla="*/ 106 w 123"/>
                <a:gd name="T73" fmla="*/ 73 h 108"/>
                <a:gd name="T74" fmla="*/ 63 w 123"/>
                <a:gd name="T75" fmla="*/ 76 h 108"/>
                <a:gd name="T76" fmla="*/ 63 w 123"/>
                <a:gd name="T77" fmla="*/ 70 h 108"/>
                <a:gd name="T78" fmla="*/ 106 w 123"/>
                <a:gd name="T79" fmla="*/ 15 h 108"/>
                <a:gd name="T80" fmla="*/ 111 w 123"/>
                <a:gd name="T81" fmla="*/ 19 h 108"/>
                <a:gd name="T82" fmla="*/ 101 w 123"/>
                <a:gd name="T83" fmla="*/ 19 h 108"/>
                <a:gd name="T84" fmla="*/ 94 w 123"/>
                <a:gd name="T85" fmla="*/ 15 h 108"/>
                <a:gd name="T86" fmla="*/ 99 w 123"/>
                <a:gd name="T87" fmla="*/ 19 h 108"/>
                <a:gd name="T88" fmla="*/ 90 w 123"/>
                <a:gd name="T89" fmla="*/ 19 h 108"/>
                <a:gd name="T90" fmla="*/ 83 w 123"/>
                <a:gd name="T91" fmla="*/ 15 h 108"/>
                <a:gd name="T92" fmla="*/ 88 w 123"/>
                <a:gd name="T93" fmla="*/ 19 h 108"/>
                <a:gd name="T94" fmla="*/ 78 w 123"/>
                <a:gd name="T95" fmla="*/ 19 h 108"/>
                <a:gd name="T96" fmla="*/ 10 w 123"/>
                <a:gd name="T97" fmla="*/ 29 h 108"/>
                <a:gd name="T98" fmla="*/ 113 w 123"/>
                <a:gd name="T99" fmla="*/ 29 h 108"/>
                <a:gd name="T100" fmla="*/ 10 w 123"/>
                <a:gd name="T101"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 h="108">
                  <a:moveTo>
                    <a:pt x="5" y="0"/>
                  </a:moveTo>
                  <a:cubicBezTo>
                    <a:pt x="5" y="0"/>
                    <a:pt x="5" y="0"/>
                    <a:pt x="5" y="0"/>
                  </a:cubicBezTo>
                  <a:cubicBezTo>
                    <a:pt x="118" y="0"/>
                    <a:pt x="118" y="0"/>
                    <a:pt x="118" y="0"/>
                  </a:cubicBezTo>
                  <a:cubicBezTo>
                    <a:pt x="121" y="0"/>
                    <a:pt x="123" y="2"/>
                    <a:pt x="123" y="5"/>
                  </a:cubicBezTo>
                  <a:cubicBezTo>
                    <a:pt x="123" y="5"/>
                    <a:pt x="123" y="5"/>
                    <a:pt x="123" y="5"/>
                  </a:cubicBezTo>
                  <a:cubicBezTo>
                    <a:pt x="123" y="104"/>
                    <a:pt x="123" y="104"/>
                    <a:pt x="123" y="104"/>
                  </a:cubicBezTo>
                  <a:cubicBezTo>
                    <a:pt x="123" y="106"/>
                    <a:pt x="121" y="108"/>
                    <a:pt x="118" y="108"/>
                  </a:cubicBezTo>
                  <a:cubicBezTo>
                    <a:pt x="118" y="108"/>
                    <a:pt x="118" y="108"/>
                    <a:pt x="118" y="108"/>
                  </a:cubicBezTo>
                  <a:cubicBezTo>
                    <a:pt x="5" y="108"/>
                    <a:pt x="5" y="108"/>
                    <a:pt x="5" y="108"/>
                  </a:cubicBezTo>
                  <a:cubicBezTo>
                    <a:pt x="3" y="108"/>
                    <a:pt x="0" y="106"/>
                    <a:pt x="0" y="104"/>
                  </a:cubicBezTo>
                  <a:cubicBezTo>
                    <a:pt x="0" y="103"/>
                    <a:pt x="0" y="103"/>
                    <a:pt x="0" y="103"/>
                  </a:cubicBezTo>
                  <a:cubicBezTo>
                    <a:pt x="0" y="77"/>
                    <a:pt x="0" y="77"/>
                    <a:pt x="0" y="77"/>
                  </a:cubicBezTo>
                  <a:cubicBezTo>
                    <a:pt x="0" y="77"/>
                    <a:pt x="0" y="77"/>
                    <a:pt x="0" y="77"/>
                  </a:cubicBezTo>
                  <a:cubicBezTo>
                    <a:pt x="0" y="76"/>
                    <a:pt x="2" y="75"/>
                    <a:pt x="3" y="75"/>
                  </a:cubicBezTo>
                  <a:cubicBezTo>
                    <a:pt x="26" y="75"/>
                    <a:pt x="26" y="75"/>
                    <a:pt x="26" y="75"/>
                  </a:cubicBezTo>
                  <a:cubicBezTo>
                    <a:pt x="26" y="75"/>
                    <a:pt x="26" y="75"/>
                    <a:pt x="26" y="75"/>
                  </a:cubicBezTo>
                  <a:cubicBezTo>
                    <a:pt x="27" y="75"/>
                    <a:pt x="28" y="76"/>
                    <a:pt x="28" y="77"/>
                  </a:cubicBezTo>
                  <a:cubicBezTo>
                    <a:pt x="28" y="84"/>
                    <a:pt x="28" y="84"/>
                    <a:pt x="28" y="84"/>
                  </a:cubicBezTo>
                  <a:cubicBezTo>
                    <a:pt x="46" y="67"/>
                    <a:pt x="46" y="67"/>
                    <a:pt x="46" y="67"/>
                  </a:cubicBezTo>
                  <a:cubicBezTo>
                    <a:pt x="28" y="50"/>
                    <a:pt x="28" y="50"/>
                    <a:pt x="28" y="50"/>
                  </a:cubicBezTo>
                  <a:cubicBezTo>
                    <a:pt x="28" y="56"/>
                    <a:pt x="28" y="56"/>
                    <a:pt x="28" y="56"/>
                  </a:cubicBezTo>
                  <a:cubicBezTo>
                    <a:pt x="28" y="56"/>
                    <a:pt x="28" y="56"/>
                    <a:pt x="28" y="56"/>
                  </a:cubicBezTo>
                  <a:cubicBezTo>
                    <a:pt x="28" y="58"/>
                    <a:pt x="27" y="59"/>
                    <a:pt x="26" y="59"/>
                  </a:cubicBezTo>
                  <a:cubicBezTo>
                    <a:pt x="3" y="59"/>
                    <a:pt x="3" y="59"/>
                    <a:pt x="3" y="59"/>
                  </a:cubicBezTo>
                  <a:cubicBezTo>
                    <a:pt x="2" y="59"/>
                    <a:pt x="0" y="58"/>
                    <a:pt x="0" y="56"/>
                  </a:cubicBezTo>
                  <a:cubicBezTo>
                    <a:pt x="0" y="56"/>
                    <a:pt x="0" y="56"/>
                    <a:pt x="0" y="56"/>
                  </a:cubicBezTo>
                  <a:cubicBezTo>
                    <a:pt x="0" y="5"/>
                    <a:pt x="0" y="5"/>
                    <a:pt x="0" y="5"/>
                  </a:cubicBezTo>
                  <a:cubicBezTo>
                    <a:pt x="0" y="2"/>
                    <a:pt x="3" y="0"/>
                    <a:pt x="5" y="0"/>
                  </a:cubicBezTo>
                  <a:close/>
                  <a:moveTo>
                    <a:pt x="10" y="80"/>
                  </a:moveTo>
                  <a:cubicBezTo>
                    <a:pt x="10" y="80"/>
                    <a:pt x="10" y="80"/>
                    <a:pt x="10" y="80"/>
                  </a:cubicBezTo>
                  <a:cubicBezTo>
                    <a:pt x="10" y="99"/>
                    <a:pt x="10" y="99"/>
                    <a:pt x="10" y="99"/>
                  </a:cubicBezTo>
                  <a:cubicBezTo>
                    <a:pt x="113" y="99"/>
                    <a:pt x="113" y="99"/>
                    <a:pt x="113" y="99"/>
                  </a:cubicBezTo>
                  <a:cubicBezTo>
                    <a:pt x="113" y="35"/>
                    <a:pt x="113" y="35"/>
                    <a:pt x="113" y="35"/>
                  </a:cubicBezTo>
                  <a:cubicBezTo>
                    <a:pt x="10" y="35"/>
                    <a:pt x="10" y="35"/>
                    <a:pt x="10" y="35"/>
                  </a:cubicBezTo>
                  <a:cubicBezTo>
                    <a:pt x="10" y="53"/>
                    <a:pt x="10" y="53"/>
                    <a:pt x="10" y="53"/>
                  </a:cubicBezTo>
                  <a:cubicBezTo>
                    <a:pt x="23" y="53"/>
                    <a:pt x="23" y="53"/>
                    <a:pt x="23" y="53"/>
                  </a:cubicBezTo>
                  <a:cubicBezTo>
                    <a:pt x="23" y="43"/>
                    <a:pt x="23" y="43"/>
                    <a:pt x="23" y="43"/>
                  </a:cubicBezTo>
                  <a:cubicBezTo>
                    <a:pt x="23" y="41"/>
                    <a:pt x="24" y="40"/>
                    <a:pt x="26" y="40"/>
                  </a:cubicBezTo>
                  <a:cubicBezTo>
                    <a:pt x="26" y="40"/>
                    <a:pt x="27" y="40"/>
                    <a:pt x="28" y="41"/>
                  </a:cubicBezTo>
                  <a:cubicBezTo>
                    <a:pt x="28" y="41"/>
                    <a:pt x="28" y="41"/>
                    <a:pt x="28" y="41"/>
                  </a:cubicBezTo>
                  <a:cubicBezTo>
                    <a:pt x="52" y="65"/>
                    <a:pt x="52" y="65"/>
                    <a:pt x="52" y="65"/>
                  </a:cubicBezTo>
                  <a:cubicBezTo>
                    <a:pt x="53" y="66"/>
                    <a:pt x="53" y="68"/>
                    <a:pt x="52" y="69"/>
                  </a:cubicBezTo>
                  <a:cubicBezTo>
                    <a:pt x="28" y="93"/>
                    <a:pt x="28" y="93"/>
                    <a:pt x="28" y="93"/>
                  </a:cubicBezTo>
                  <a:cubicBezTo>
                    <a:pt x="27" y="94"/>
                    <a:pt x="25" y="94"/>
                    <a:pt x="24" y="93"/>
                  </a:cubicBezTo>
                  <a:cubicBezTo>
                    <a:pt x="23" y="92"/>
                    <a:pt x="23" y="92"/>
                    <a:pt x="23" y="91"/>
                  </a:cubicBezTo>
                  <a:cubicBezTo>
                    <a:pt x="23" y="80"/>
                    <a:pt x="23" y="80"/>
                    <a:pt x="23" y="80"/>
                  </a:cubicBezTo>
                  <a:cubicBezTo>
                    <a:pt x="10" y="80"/>
                    <a:pt x="10" y="80"/>
                    <a:pt x="10" y="80"/>
                  </a:cubicBezTo>
                  <a:close/>
                  <a:moveTo>
                    <a:pt x="103" y="45"/>
                  </a:moveTo>
                  <a:cubicBezTo>
                    <a:pt x="103" y="45"/>
                    <a:pt x="103" y="45"/>
                    <a:pt x="103" y="45"/>
                  </a:cubicBezTo>
                  <a:cubicBezTo>
                    <a:pt x="104" y="45"/>
                    <a:pt x="106" y="47"/>
                    <a:pt x="106" y="48"/>
                  </a:cubicBezTo>
                  <a:cubicBezTo>
                    <a:pt x="106" y="50"/>
                    <a:pt x="104" y="51"/>
                    <a:pt x="103" y="51"/>
                  </a:cubicBezTo>
                  <a:cubicBezTo>
                    <a:pt x="63" y="51"/>
                    <a:pt x="63" y="51"/>
                    <a:pt x="63" y="51"/>
                  </a:cubicBezTo>
                  <a:cubicBezTo>
                    <a:pt x="61" y="51"/>
                    <a:pt x="60" y="50"/>
                    <a:pt x="60" y="48"/>
                  </a:cubicBezTo>
                  <a:cubicBezTo>
                    <a:pt x="60" y="47"/>
                    <a:pt x="61" y="45"/>
                    <a:pt x="63" y="45"/>
                  </a:cubicBezTo>
                  <a:cubicBezTo>
                    <a:pt x="103" y="45"/>
                    <a:pt x="103" y="45"/>
                    <a:pt x="103" y="45"/>
                  </a:cubicBezTo>
                  <a:close/>
                  <a:moveTo>
                    <a:pt x="92" y="83"/>
                  </a:moveTo>
                  <a:cubicBezTo>
                    <a:pt x="92" y="83"/>
                    <a:pt x="92" y="83"/>
                    <a:pt x="92" y="83"/>
                  </a:cubicBezTo>
                  <a:cubicBezTo>
                    <a:pt x="93" y="83"/>
                    <a:pt x="94" y="84"/>
                    <a:pt x="94" y="85"/>
                  </a:cubicBezTo>
                  <a:cubicBezTo>
                    <a:pt x="94" y="87"/>
                    <a:pt x="93" y="88"/>
                    <a:pt x="92" y="88"/>
                  </a:cubicBezTo>
                  <a:cubicBezTo>
                    <a:pt x="63" y="88"/>
                    <a:pt x="63" y="88"/>
                    <a:pt x="63" y="88"/>
                  </a:cubicBezTo>
                  <a:cubicBezTo>
                    <a:pt x="61" y="88"/>
                    <a:pt x="60" y="87"/>
                    <a:pt x="60" y="85"/>
                  </a:cubicBezTo>
                  <a:cubicBezTo>
                    <a:pt x="60" y="84"/>
                    <a:pt x="61" y="83"/>
                    <a:pt x="63" y="83"/>
                  </a:cubicBezTo>
                  <a:cubicBezTo>
                    <a:pt x="92" y="83"/>
                    <a:pt x="92" y="83"/>
                    <a:pt x="92" y="83"/>
                  </a:cubicBezTo>
                  <a:close/>
                  <a:moveTo>
                    <a:pt x="103" y="58"/>
                  </a:moveTo>
                  <a:cubicBezTo>
                    <a:pt x="103" y="58"/>
                    <a:pt x="103" y="58"/>
                    <a:pt x="103" y="58"/>
                  </a:cubicBezTo>
                  <a:cubicBezTo>
                    <a:pt x="104" y="58"/>
                    <a:pt x="106" y="59"/>
                    <a:pt x="106" y="61"/>
                  </a:cubicBezTo>
                  <a:cubicBezTo>
                    <a:pt x="106" y="62"/>
                    <a:pt x="104" y="63"/>
                    <a:pt x="103" y="63"/>
                  </a:cubicBezTo>
                  <a:cubicBezTo>
                    <a:pt x="63" y="63"/>
                    <a:pt x="63" y="63"/>
                    <a:pt x="63" y="63"/>
                  </a:cubicBezTo>
                  <a:cubicBezTo>
                    <a:pt x="61" y="63"/>
                    <a:pt x="60" y="62"/>
                    <a:pt x="60" y="61"/>
                  </a:cubicBezTo>
                  <a:cubicBezTo>
                    <a:pt x="60" y="59"/>
                    <a:pt x="61" y="58"/>
                    <a:pt x="63" y="58"/>
                  </a:cubicBezTo>
                  <a:cubicBezTo>
                    <a:pt x="103" y="58"/>
                    <a:pt x="103" y="58"/>
                    <a:pt x="103" y="58"/>
                  </a:cubicBezTo>
                  <a:close/>
                  <a:moveTo>
                    <a:pt x="103" y="70"/>
                  </a:moveTo>
                  <a:cubicBezTo>
                    <a:pt x="103" y="70"/>
                    <a:pt x="103" y="70"/>
                    <a:pt x="103" y="70"/>
                  </a:cubicBezTo>
                  <a:cubicBezTo>
                    <a:pt x="104" y="70"/>
                    <a:pt x="106" y="71"/>
                    <a:pt x="106" y="73"/>
                  </a:cubicBezTo>
                  <a:cubicBezTo>
                    <a:pt x="106" y="75"/>
                    <a:pt x="104" y="76"/>
                    <a:pt x="103" y="76"/>
                  </a:cubicBezTo>
                  <a:cubicBezTo>
                    <a:pt x="63" y="76"/>
                    <a:pt x="63" y="76"/>
                    <a:pt x="63" y="76"/>
                  </a:cubicBezTo>
                  <a:cubicBezTo>
                    <a:pt x="61" y="76"/>
                    <a:pt x="60" y="75"/>
                    <a:pt x="60" y="73"/>
                  </a:cubicBezTo>
                  <a:cubicBezTo>
                    <a:pt x="60" y="71"/>
                    <a:pt x="61" y="70"/>
                    <a:pt x="63" y="70"/>
                  </a:cubicBezTo>
                  <a:cubicBezTo>
                    <a:pt x="103" y="70"/>
                    <a:pt x="103" y="70"/>
                    <a:pt x="103" y="70"/>
                  </a:cubicBezTo>
                  <a:close/>
                  <a:moveTo>
                    <a:pt x="106" y="15"/>
                  </a:moveTo>
                  <a:cubicBezTo>
                    <a:pt x="106" y="15"/>
                    <a:pt x="106" y="15"/>
                    <a:pt x="106" y="15"/>
                  </a:cubicBezTo>
                  <a:cubicBezTo>
                    <a:pt x="108" y="15"/>
                    <a:pt x="111" y="17"/>
                    <a:pt x="111" y="19"/>
                  </a:cubicBezTo>
                  <a:cubicBezTo>
                    <a:pt x="111" y="22"/>
                    <a:pt x="108" y="24"/>
                    <a:pt x="106" y="24"/>
                  </a:cubicBezTo>
                  <a:cubicBezTo>
                    <a:pt x="103" y="24"/>
                    <a:pt x="101" y="22"/>
                    <a:pt x="101" y="19"/>
                  </a:cubicBezTo>
                  <a:cubicBezTo>
                    <a:pt x="101" y="17"/>
                    <a:pt x="103" y="15"/>
                    <a:pt x="106" y="15"/>
                  </a:cubicBezTo>
                  <a:close/>
                  <a:moveTo>
                    <a:pt x="94" y="15"/>
                  </a:moveTo>
                  <a:cubicBezTo>
                    <a:pt x="94" y="15"/>
                    <a:pt x="94" y="15"/>
                    <a:pt x="94" y="15"/>
                  </a:cubicBezTo>
                  <a:cubicBezTo>
                    <a:pt x="97" y="15"/>
                    <a:pt x="99" y="17"/>
                    <a:pt x="99" y="19"/>
                  </a:cubicBezTo>
                  <a:cubicBezTo>
                    <a:pt x="99" y="22"/>
                    <a:pt x="97" y="24"/>
                    <a:pt x="94" y="24"/>
                  </a:cubicBezTo>
                  <a:cubicBezTo>
                    <a:pt x="92" y="24"/>
                    <a:pt x="90" y="22"/>
                    <a:pt x="90" y="19"/>
                  </a:cubicBezTo>
                  <a:cubicBezTo>
                    <a:pt x="90" y="17"/>
                    <a:pt x="92" y="15"/>
                    <a:pt x="94" y="15"/>
                  </a:cubicBezTo>
                  <a:close/>
                  <a:moveTo>
                    <a:pt x="83" y="15"/>
                  </a:moveTo>
                  <a:cubicBezTo>
                    <a:pt x="83" y="15"/>
                    <a:pt x="83" y="15"/>
                    <a:pt x="83" y="15"/>
                  </a:cubicBezTo>
                  <a:cubicBezTo>
                    <a:pt x="85" y="15"/>
                    <a:pt x="88" y="17"/>
                    <a:pt x="88" y="19"/>
                  </a:cubicBezTo>
                  <a:cubicBezTo>
                    <a:pt x="88" y="22"/>
                    <a:pt x="85" y="24"/>
                    <a:pt x="83" y="24"/>
                  </a:cubicBezTo>
                  <a:cubicBezTo>
                    <a:pt x="80" y="24"/>
                    <a:pt x="78" y="22"/>
                    <a:pt x="78" y="19"/>
                  </a:cubicBezTo>
                  <a:cubicBezTo>
                    <a:pt x="78" y="17"/>
                    <a:pt x="80" y="15"/>
                    <a:pt x="83" y="15"/>
                  </a:cubicBezTo>
                  <a:close/>
                  <a:moveTo>
                    <a:pt x="10" y="29"/>
                  </a:moveTo>
                  <a:cubicBezTo>
                    <a:pt x="10" y="29"/>
                    <a:pt x="10" y="29"/>
                    <a:pt x="10" y="29"/>
                  </a:cubicBezTo>
                  <a:cubicBezTo>
                    <a:pt x="113" y="29"/>
                    <a:pt x="113" y="29"/>
                    <a:pt x="113" y="29"/>
                  </a:cubicBezTo>
                  <a:cubicBezTo>
                    <a:pt x="113" y="10"/>
                    <a:pt x="113" y="10"/>
                    <a:pt x="113" y="10"/>
                  </a:cubicBezTo>
                  <a:cubicBezTo>
                    <a:pt x="10" y="10"/>
                    <a:pt x="10" y="10"/>
                    <a:pt x="10" y="10"/>
                  </a:cubicBezTo>
                  <a:cubicBezTo>
                    <a:pt x="10" y="29"/>
                    <a:pt x="10" y="29"/>
                    <a:pt x="1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grpSp>
      <p:grpSp>
        <p:nvGrpSpPr>
          <p:cNvPr id="5" name="组合 4"/>
          <p:cNvGrpSpPr/>
          <p:nvPr/>
        </p:nvGrpSpPr>
        <p:grpSpPr>
          <a:xfrm>
            <a:off x="8505528" y="2690987"/>
            <a:ext cx="825996" cy="830461"/>
            <a:chOff x="8505528" y="2690987"/>
            <a:chExt cx="825996" cy="830461"/>
          </a:xfrm>
        </p:grpSpPr>
        <p:sp>
          <p:nvSpPr>
            <p:cNvPr id="26636" name="Oval 12"/>
            <p:cNvSpPr>
              <a:spLocks noChangeArrowheads="1"/>
            </p:cNvSpPr>
            <p:nvPr/>
          </p:nvSpPr>
          <p:spPr bwMode="auto">
            <a:xfrm>
              <a:off x="8505528" y="2690987"/>
              <a:ext cx="825996" cy="830461"/>
            </a:xfrm>
            <a:prstGeom prst="ellipse">
              <a:avLst/>
            </a:prstGeom>
            <a:solidFill>
              <a:schemeClr val="accent2"/>
            </a:solidFill>
            <a:ln w="12700">
              <a:noFill/>
              <a:round/>
              <a:headEnd/>
              <a:tailEnd/>
            </a:ln>
          </p:spPr>
          <p:txBody>
            <a:bodyPr/>
            <a:lstStyle/>
            <a:p>
              <a:endParaRPr lang="zh-CN" altLang="en-US">
                <a:latin typeface="Arial"/>
                <a:ea typeface="微软雅黑"/>
                <a:sym typeface="Arial"/>
              </a:endParaRPr>
            </a:p>
          </p:txBody>
        </p:sp>
        <p:sp>
          <p:nvSpPr>
            <p:cNvPr id="26642" name="Freeform 18"/>
            <p:cNvSpPr>
              <a:spLocks noEditPoints="1"/>
            </p:cNvSpPr>
            <p:nvPr/>
          </p:nvSpPr>
          <p:spPr bwMode="auto">
            <a:xfrm>
              <a:off x="8737699" y="2952181"/>
              <a:ext cx="357188" cy="308074"/>
            </a:xfrm>
            <a:custGeom>
              <a:avLst/>
              <a:gdLst>
                <a:gd name="T0" fmla="*/ 101 w 122"/>
                <a:gd name="T1" fmla="*/ 17 h 106"/>
                <a:gd name="T2" fmla="*/ 15 w 122"/>
                <a:gd name="T3" fmla="*/ 48 h 106"/>
                <a:gd name="T4" fmla="*/ 9 w 122"/>
                <a:gd name="T5" fmla="*/ 58 h 106"/>
                <a:gd name="T6" fmla="*/ 17 w 122"/>
                <a:gd name="T7" fmla="*/ 59 h 106"/>
                <a:gd name="T8" fmla="*/ 107 w 122"/>
                <a:gd name="T9" fmla="*/ 96 h 106"/>
                <a:gd name="T10" fmla="*/ 107 w 122"/>
                <a:gd name="T11" fmla="*/ 97 h 106"/>
                <a:gd name="T12" fmla="*/ 112 w 122"/>
                <a:gd name="T13" fmla="*/ 97 h 106"/>
                <a:gd name="T14" fmla="*/ 112 w 122"/>
                <a:gd name="T15" fmla="*/ 97 h 106"/>
                <a:gd name="T16" fmla="*/ 113 w 122"/>
                <a:gd name="T17" fmla="*/ 96 h 106"/>
                <a:gd name="T18" fmla="*/ 113 w 122"/>
                <a:gd name="T19" fmla="*/ 9 h 106"/>
                <a:gd name="T20" fmla="*/ 112 w 122"/>
                <a:gd name="T21" fmla="*/ 9 h 106"/>
                <a:gd name="T22" fmla="*/ 107 w 122"/>
                <a:gd name="T23" fmla="*/ 9 h 106"/>
                <a:gd name="T24" fmla="*/ 107 w 122"/>
                <a:gd name="T25" fmla="*/ 10 h 106"/>
                <a:gd name="T26" fmla="*/ 107 w 122"/>
                <a:gd name="T27" fmla="*/ 11 h 106"/>
                <a:gd name="T28" fmla="*/ 107 w 122"/>
                <a:gd name="T29" fmla="*/ 96 h 106"/>
                <a:gd name="T30" fmla="*/ 92 w 122"/>
                <a:gd name="T31" fmla="*/ 24 h 106"/>
                <a:gd name="T32" fmla="*/ 94 w 122"/>
                <a:gd name="T33" fmla="*/ 30 h 106"/>
                <a:gd name="T34" fmla="*/ 25 w 122"/>
                <a:gd name="T35" fmla="*/ 51 h 106"/>
                <a:gd name="T36" fmla="*/ 92 w 122"/>
                <a:gd name="T37" fmla="*/ 24 h 106"/>
                <a:gd name="T38" fmla="*/ 34 w 122"/>
                <a:gd name="T39" fmla="*/ 75 h 106"/>
                <a:gd name="T40" fmla="*/ 32 w 122"/>
                <a:gd name="T41" fmla="*/ 83 h 106"/>
                <a:gd name="T42" fmla="*/ 58 w 122"/>
                <a:gd name="T43" fmla="*/ 93 h 106"/>
                <a:gd name="T44" fmla="*/ 62 w 122"/>
                <a:gd name="T45" fmla="*/ 93 h 106"/>
                <a:gd name="T46" fmla="*/ 64 w 122"/>
                <a:gd name="T47" fmla="*/ 91 h 106"/>
                <a:gd name="T48" fmla="*/ 66 w 122"/>
                <a:gd name="T49" fmla="*/ 86 h 106"/>
                <a:gd name="T50" fmla="*/ 74 w 122"/>
                <a:gd name="T51" fmla="*/ 90 h 106"/>
                <a:gd name="T52" fmla="*/ 73 w 122"/>
                <a:gd name="T53" fmla="*/ 94 h 106"/>
                <a:gd name="T54" fmla="*/ 66 w 122"/>
                <a:gd name="T55" fmla="*/ 102 h 106"/>
                <a:gd name="T56" fmla="*/ 55 w 122"/>
                <a:gd name="T57" fmla="*/ 102 h 106"/>
                <a:gd name="T58" fmla="*/ 32 w 122"/>
                <a:gd name="T59" fmla="*/ 94 h 106"/>
                <a:gd name="T60" fmla="*/ 23 w 122"/>
                <a:gd name="T61" fmla="*/ 76 h 106"/>
                <a:gd name="T62" fmla="*/ 14 w 122"/>
                <a:gd name="T63" fmla="*/ 68 h 106"/>
                <a:gd name="T64" fmla="*/ 2 w 122"/>
                <a:gd name="T65" fmla="*/ 65 h 106"/>
                <a:gd name="T66" fmla="*/ 0 w 122"/>
                <a:gd name="T67" fmla="*/ 60 h 106"/>
                <a:gd name="T68" fmla="*/ 2 w 122"/>
                <a:gd name="T69" fmla="*/ 41 h 106"/>
                <a:gd name="T70" fmla="*/ 8 w 122"/>
                <a:gd name="T71" fmla="*/ 38 h 106"/>
                <a:gd name="T72" fmla="*/ 98 w 122"/>
                <a:gd name="T73" fmla="*/ 8 h 106"/>
                <a:gd name="T74" fmla="*/ 101 w 122"/>
                <a:gd name="T75" fmla="*/ 2 h 106"/>
                <a:gd name="T76" fmla="*/ 112 w 122"/>
                <a:gd name="T77" fmla="*/ 0 h 106"/>
                <a:gd name="T78" fmla="*/ 120 w 122"/>
                <a:gd name="T79" fmla="*/ 3 h 106"/>
                <a:gd name="T80" fmla="*/ 122 w 122"/>
                <a:gd name="T81" fmla="*/ 96 h 106"/>
                <a:gd name="T82" fmla="*/ 119 w 122"/>
                <a:gd name="T83" fmla="*/ 104 h 106"/>
                <a:gd name="T84" fmla="*/ 112 w 122"/>
                <a:gd name="T85" fmla="*/ 106 h 106"/>
                <a:gd name="T86" fmla="*/ 101 w 122"/>
                <a:gd name="T87" fmla="*/ 103 h 106"/>
                <a:gd name="T88" fmla="*/ 74 w 122"/>
                <a:gd name="T89" fmla="*/ 90 h 106"/>
                <a:gd name="T90" fmla="*/ 101 w 122"/>
                <a:gd name="T91" fmla="*/ 2 h 106"/>
                <a:gd name="T92" fmla="*/ 101 w 122"/>
                <a:gd name="T93"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06">
                  <a:moveTo>
                    <a:pt x="101" y="89"/>
                  </a:moveTo>
                  <a:cubicBezTo>
                    <a:pt x="101" y="17"/>
                    <a:pt x="101" y="17"/>
                    <a:pt x="101" y="17"/>
                  </a:cubicBezTo>
                  <a:cubicBezTo>
                    <a:pt x="17" y="47"/>
                    <a:pt x="17" y="47"/>
                    <a:pt x="17" y="47"/>
                  </a:cubicBezTo>
                  <a:cubicBezTo>
                    <a:pt x="16" y="48"/>
                    <a:pt x="16" y="48"/>
                    <a:pt x="15" y="48"/>
                  </a:cubicBezTo>
                  <a:cubicBezTo>
                    <a:pt x="9" y="48"/>
                    <a:pt x="9" y="48"/>
                    <a:pt x="9" y="48"/>
                  </a:cubicBezTo>
                  <a:cubicBezTo>
                    <a:pt x="9" y="58"/>
                    <a:pt x="9" y="58"/>
                    <a:pt x="9" y="58"/>
                  </a:cubicBezTo>
                  <a:cubicBezTo>
                    <a:pt x="15" y="58"/>
                    <a:pt x="15" y="58"/>
                    <a:pt x="15" y="58"/>
                  </a:cubicBezTo>
                  <a:cubicBezTo>
                    <a:pt x="16" y="58"/>
                    <a:pt x="16" y="58"/>
                    <a:pt x="17" y="59"/>
                  </a:cubicBezTo>
                  <a:cubicBezTo>
                    <a:pt x="45" y="69"/>
                    <a:pt x="73" y="79"/>
                    <a:pt x="101" y="89"/>
                  </a:cubicBezTo>
                  <a:close/>
                  <a:moveTo>
                    <a:pt x="107" y="96"/>
                  </a:moveTo>
                  <a:cubicBezTo>
                    <a:pt x="107" y="96"/>
                    <a:pt x="107" y="96"/>
                    <a:pt x="107" y="96"/>
                  </a:cubicBezTo>
                  <a:cubicBezTo>
                    <a:pt x="107" y="96"/>
                    <a:pt x="107" y="96"/>
                    <a:pt x="107" y="97"/>
                  </a:cubicBezTo>
                  <a:cubicBezTo>
                    <a:pt x="107" y="97"/>
                    <a:pt x="108" y="97"/>
                    <a:pt x="108" y="97"/>
                  </a:cubicBezTo>
                  <a:cubicBezTo>
                    <a:pt x="112" y="97"/>
                    <a:pt x="112" y="97"/>
                    <a:pt x="112" y="97"/>
                  </a:cubicBezTo>
                  <a:cubicBezTo>
                    <a:pt x="112" y="97"/>
                    <a:pt x="112" y="97"/>
                    <a:pt x="112" y="97"/>
                  </a:cubicBezTo>
                  <a:cubicBezTo>
                    <a:pt x="112" y="97"/>
                    <a:pt x="112" y="97"/>
                    <a:pt x="112" y="97"/>
                  </a:cubicBezTo>
                  <a:cubicBezTo>
                    <a:pt x="113" y="97"/>
                    <a:pt x="113" y="97"/>
                    <a:pt x="113" y="97"/>
                  </a:cubicBezTo>
                  <a:cubicBezTo>
                    <a:pt x="113" y="96"/>
                    <a:pt x="113" y="96"/>
                    <a:pt x="113" y="96"/>
                  </a:cubicBezTo>
                  <a:cubicBezTo>
                    <a:pt x="113" y="10"/>
                    <a:pt x="113" y="10"/>
                    <a:pt x="113" y="10"/>
                  </a:cubicBezTo>
                  <a:cubicBezTo>
                    <a:pt x="113" y="10"/>
                    <a:pt x="113" y="10"/>
                    <a:pt x="113" y="9"/>
                  </a:cubicBezTo>
                  <a:cubicBezTo>
                    <a:pt x="113" y="9"/>
                    <a:pt x="113" y="9"/>
                    <a:pt x="113" y="9"/>
                  </a:cubicBezTo>
                  <a:cubicBezTo>
                    <a:pt x="112" y="9"/>
                    <a:pt x="112" y="9"/>
                    <a:pt x="112" y="9"/>
                  </a:cubicBezTo>
                  <a:cubicBezTo>
                    <a:pt x="108" y="9"/>
                    <a:pt x="108" y="9"/>
                    <a:pt x="108" y="9"/>
                  </a:cubicBezTo>
                  <a:cubicBezTo>
                    <a:pt x="108" y="9"/>
                    <a:pt x="108" y="9"/>
                    <a:pt x="107" y="9"/>
                  </a:cubicBezTo>
                  <a:cubicBezTo>
                    <a:pt x="107" y="9"/>
                    <a:pt x="107" y="9"/>
                    <a:pt x="107" y="9"/>
                  </a:cubicBezTo>
                  <a:cubicBezTo>
                    <a:pt x="107" y="10"/>
                    <a:pt x="107" y="10"/>
                    <a:pt x="107" y="10"/>
                  </a:cubicBezTo>
                  <a:cubicBezTo>
                    <a:pt x="107" y="11"/>
                    <a:pt x="107" y="11"/>
                    <a:pt x="107" y="11"/>
                  </a:cubicBezTo>
                  <a:cubicBezTo>
                    <a:pt x="107" y="11"/>
                    <a:pt x="107" y="11"/>
                    <a:pt x="107" y="11"/>
                  </a:cubicBezTo>
                  <a:cubicBezTo>
                    <a:pt x="107" y="11"/>
                    <a:pt x="107" y="11"/>
                    <a:pt x="107" y="11"/>
                  </a:cubicBezTo>
                  <a:cubicBezTo>
                    <a:pt x="107" y="39"/>
                    <a:pt x="107" y="68"/>
                    <a:pt x="107" y="96"/>
                  </a:cubicBezTo>
                  <a:close/>
                  <a:moveTo>
                    <a:pt x="92" y="24"/>
                  </a:moveTo>
                  <a:cubicBezTo>
                    <a:pt x="92" y="24"/>
                    <a:pt x="92" y="24"/>
                    <a:pt x="92" y="24"/>
                  </a:cubicBezTo>
                  <a:cubicBezTo>
                    <a:pt x="94" y="24"/>
                    <a:pt x="95" y="24"/>
                    <a:pt x="96" y="26"/>
                  </a:cubicBezTo>
                  <a:cubicBezTo>
                    <a:pt x="96" y="27"/>
                    <a:pt x="96" y="29"/>
                    <a:pt x="94" y="30"/>
                  </a:cubicBezTo>
                  <a:cubicBezTo>
                    <a:pt x="29" y="53"/>
                    <a:pt x="29" y="53"/>
                    <a:pt x="29" y="53"/>
                  </a:cubicBezTo>
                  <a:cubicBezTo>
                    <a:pt x="28" y="54"/>
                    <a:pt x="26" y="53"/>
                    <a:pt x="25" y="51"/>
                  </a:cubicBezTo>
                  <a:cubicBezTo>
                    <a:pt x="25" y="50"/>
                    <a:pt x="26" y="48"/>
                    <a:pt x="27" y="48"/>
                  </a:cubicBezTo>
                  <a:cubicBezTo>
                    <a:pt x="92" y="24"/>
                    <a:pt x="92" y="24"/>
                    <a:pt x="92" y="24"/>
                  </a:cubicBezTo>
                  <a:close/>
                  <a:moveTo>
                    <a:pt x="34" y="75"/>
                  </a:moveTo>
                  <a:cubicBezTo>
                    <a:pt x="34" y="75"/>
                    <a:pt x="34" y="75"/>
                    <a:pt x="34" y="75"/>
                  </a:cubicBezTo>
                  <a:cubicBezTo>
                    <a:pt x="32" y="79"/>
                    <a:pt x="32" y="79"/>
                    <a:pt x="32" y="79"/>
                  </a:cubicBezTo>
                  <a:cubicBezTo>
                    <a:pt x="32" y="80"/>
                    <a:pt x="32" y="81"/>
                    <a:pt x="32" y="83"/>
                  </a:cubicBezTo>
                  <a:cubicBezTo>
                    <a:pt x="33" y="84"/>
                    <a:pt x="34" y="84"/>
                    <a:pt x="35" y="85"/>
                  </a:cubicBezTo>
                  <a:cubicBezTo>
                    <a:pt x="58" y="93"/>
                    <a:pt x="58" y="93"/>
                    <a:pt x="58" y="93"/>
                  </a:cubicBezTo>
                  <a:cubicBezTo>
                    <a:pt x="58" y="93"/>
                    <a:pt x="59" y="93"/>
                    <a:pt x="59" y="93"/>
                  </a:cubicBezTo>
                  <a:cubicBezTo>
                    <a:pt x="60" y="94"/>
                    <a:pt x="61" y="94"/>
                    <a:pt x="62" y="93"/>
                  </a:cubicBezTo>
                  <a:cubicBezTo>
                    <a:pt x="62" y="93"/>
                    <a:pt x="62" y="93"/>
                    <a:pt x="62" y="93"/>
                  </a:cubicBezTo>
                  <a:cubicBezTo>
                    <a:pt x="63" y="93"/>
                    <a:pt x="64" y="92"/>
                    <a:pt x="64" y="91"/>
                  </a:cubicBezTo>
                  <a:cubicBezTo>
                    <a:pt x="64" y="91"/>
                    <a:pt x="64" y="91"/>
                    <a:pt x="64" y="90"/>
                  </a:cubicBezTo>
                  <a:cubicBezTo>
                    <a:pt x="66" y="86"/>
                    <a:pt x="66" y="86"/>
                    <a:pt x="66" y="86"/>
                  </a:cubicBezTo>
                  <a:cubicBezTo>
                    <a:pt x="34" y="75"/>
                    <a:pt x="34" y="75"/>
                    <a:pt x="34" y="75"/>
                  </a:cubicBezTo>
                  <a:close/>
                  <a:moveTo>
                    <a:pt x="74" y="90"/>
                  </a:moveTo>
                  <a:cubicBezTo>
                    <a:pt x="74" y="90"/>
                    <a:pt x="74" y="90"/>
                    <a:pt x="74" y="90"/>
                  </a:cubicBezTo>
                  <a:cubicBezTo>
                    <a:pt x="73" y="94"/>
                    <a:pt x="73" y="94"/>
                    <a:pt x="73" y="94"/>
                  </a:cubicBezTo>
                  <a:cubicBezTo>
                    <a:pt x="73" y="94"/>
                    <a:pt x="73" y="94"/>
                    <a:pt x="73" y="94"/>
                  </a:cubicBezTo>
                  <a:cubicBezTo>
                    <a:pt x="72" y="98"/>
                    <a:pt x="69" y="100"/>
                    <a:pt x="66" y="102"/>
                  </a:cubicBezTo>
                  <a:cubicBezTo>
                    <a:pt x="66" y="102"/>
                    <a:pt x="66" y="102"/>
                    <a:pt x="66" y="102"/>
                  </a:cubicBezTo>
                  <a:cubicBezTo>
                    <a:pt x="63" y="103"/>
                    <a:pt x="59" y="103"/>
                    <a:pt x="55" y="102"/>
                  </a:cubicBezTo>
                  <a:cubicBezTo>
                    <a:pt x="55" y="102"/>
                    <a:pt x="55" y="102"/>
                    <a:pt x="55" y="102"/>
                  </a:cubicBezTo>
                  <a:cubicBezTo>
                    <a:pt x="32" y="94"/>
                    <a:pt x="32" y="94"/>
                    <a:pt x="32" y="94"/>
                  </a:cubicBezTo>
                  <a:cubicBezTo>
                    <a:pt x="28" y="92"/>
                    <a:pt x="25" y="90"/>
                    <a:pt x="24" y="86"/>
                  </a:cubicBezTo>
                  <a:cubicBezTo>
                    <a:pt x="22" y="83"/>
                    <a:pt x="22" y="80"/>
                    <a:pt x="23" y="76"/>
                  </a:cubicBezTo>
                  <a:cubicBezTo>
                    <a:pt x="25" y="72"/>
                    <a:pt x="25" y="72"/>
                    <a:pt x="25" y="72"/>
                  </a:cubicBezTo>
                  <a:cubicBezTo>
                    <a:pt x="14" y="68"/>
                    <a:pt x="14" y="68"/>
                    <a:pt x="14" y="68"/>
                  </a:cubicBezTo>
                  <a:cubicBezTo>
                    <a:pt x="8" y="68"/>
                    <a:pt x="8" y="68"/>
                    <a:pt x="8" y="68"/>
                  </a:cubicBezTo>
                  <a:cubicBezTo>
                    <a:pt x="6" y="68"/>
                    <a:pt x="4" y="67"/>
                    <a:pt x="2" y="65"/>
                  </a:cubicBezTo>
                  <a:cubicBezTo>
                    <a:pt x="2" y="65"/>
                    <a:pt x="2" y="65"/>
                    <a:pt x="2" y="65"/>
                  </a:cubicBezTo>
                  <a:cubicBezTo>
                    <a:pt x="1" y="64"/>
                    <a:pt x="0" y="62"/>
                    <a:pt x="0" y="60"/>
                  </a:cubicBezTo>
                  <a:cubicBezTo>
                    <a:pt x="0" y="46"/>
                    <a:pt x="0" y="46"/>
                    <a:pt x="0" y="46"/>
                  </a:cubicBezTo>
                  <a:cubicBezTo>
                    <a:pt x="0" y="44"/>
                    <a:pt x="1" y="42"/>
                    <a:pt x="2" y="41"/>
                  </a:cubicBezTo>
                  <a:cubicBezTo>
                    <a:pt x="3" y="40"/>
                    <a:pt x="3" y="40"/>
                    <a:pt x="3" y="40"/>
                  </a:cubicBezTo>
                  <a:cubicBezTo>
                    <a:pt x="4" y="39"/>
                    <a:pt x="6" y="38"/>
                    <a:pt x="8" y="38"/>
                  </a:cubicBezTo>
                  <a:cubicBezTo>
                    <a:pt x="14" y="38"/>
                    <a:pt x="14" y="38"/>
                    <a:pt x="14" y="38"/>
                  </a:cubicBezTo>
                  <a:cubicBezTo>
                    <a:pt x="98" y="8"/>
                    <a:pt x="98" y="8"/>
                    <a:pt x="98" y="8"/>
                  </a:cubicBezTo>
                  <a:cubicBezTo>
                    <a:pt x="98" y="6"/>
                    <a:pt x="99" y="4"/>
                    <a:pt x="101" y="3"/>
                  </a:cubicBezTo>
                  <a:cubicBezTo>
                    <a:pt x="101" y="2"/>
                    <a:pt x="101" y="2"/>
                    <a:pt x="101" y="2"/>
                  </a:cubicBezTo>
                  <a:cubicBezTo>
                    <a:pt x="103" y="1"/>
                    <a:pt x="105" y="0"/>
                    <a:pt x="108" y="0"/>
                  </a:cubicBezTo>
                  <a:cubicBezTo>
                    <a:pt x="112" y="0"/>
                    <a:pt x="112" y="0"/>
                    <a:pt x="112" y="0"/>
                  </a:cubicBezTo>
                  <a:cubicBezTo>
                    <a:pt x="115" y="0"/>
                    <a:pt x="117" y="1"/>
                    <a:pt x="119" y="3"/>
                  </a:cubicBezTo>
                  <a:cubicBezTo>
                    <a:pt x="120" y="3"/>
                    <a:pt x="120" y="3"/>
                    <a:pt x="120" y="3"/>
                  </a:cubicBezTo>
                  <a:cubicBezTo>
                    <a:pt x="121" y="5"/>
                    <a:pt x="122" y="7"/>
                    <a:pt x="122" y="10"/>
                  </a:cubicBezTo>
                  <a:cubicBezTo>
                    <a:pt x="122" y="96"/>
                    <a:pt x="122" y="96"/>
                    <a:pt x="122" y="96"/>
                  </a:cubicBezTo>
                  <a:cubicBezTo>
                    <a:pt x="122" y="99"/>
                    <a:pt x="121" y="101"/>
                    <a:pt x="119" y="103"/>
                  </a:cubicBezTo>
                  <a:cubicBezTo>
                    <a:pt x="119" y="104"/>
                    <a:pt x="119" y="104"/>
                    <a:pt x="119" y="104"/>
                  </a:cubicBezTo>
                  <a:cubicBezTo>
                    <a:pt x="117" y="105"/>
                    <a:pt x="114" y="106"/>
                    <a:pt x="112" y="106"/>
                  </a:cubicBezTo>
                  <a:cubicBezTo>
                    <a:pt x="112" y="106"/>
                    <a:pt x="112" y="106"/>
                    <a:pt x="112" y="106"/>
                  </a:cubicBezTo>
                  <a:cubicBezTo>
                    <a:pt x="108" y="106"/>
                    <a:pt x="108" y="106"/>
                    <a:pt x="108" y="106"/>
                  </a:cubicBezTo>
                  <a:cubicBezTo>
                    <a:pt x="105" y="106"/>
                    <a:pt x="103" y="105"/>
                    <a:pt x="101" y="103"/>
                  </a:cubicBezTo>
                  <a:cubicBezTo>
                    <a:pt x="99" y="102"/>
                    <a:pt x="98" y="100"/>
                    <a:pt x="98" y="98"/>
                  </a:cubicBezTo>
                  <a:cubicBezTo>
                    <a:pt x="74" y="90"/>
                    <a:pt x="74" y="90"/>
                    <a:pt x="74" y="90"/>
                  </a:cubicBezTo>
                  <a:close/>
                  <a:moveTo>
                    <a:pt x="101" y="2"/>
                  </a:moveTo>
                  <a:cubicBezTo>
                    <a:pt x="101" y="2"/>
                    <a:pt x="101" y="2"/>
                    <a:pt x="101" y="2"/>
                  </a:cubicBezTo>
                  <a:cubicBezTo>
                    <a:pt x="103" y="1"/>
                    <a:pt x="106" y="1"/>
                    <a:pt x="107" y="3"/>
                  </a:cubicBezTo>
                  <a:cubicBezTo>
                    <a:pt x="101" y="2"/>
                    <a:pt x="101" y="2"/>
                    <a:pt x="10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rial"/>
                <a:ea typeface="微软雅黑"/>
                <a:sym typeface="Arial"/>
              </a:endParaRPr>
            </a:p>
          </p:txBody>
        </p:sp>
      </p:grpSp>
      <p:sp>
        <p:nvSpPr>
          <p:cNvPr id="22" name="TextBox 23"/>
          <p:cNvSpPr txBox="1"/>
          <p:nvPr/>
        </p:nvSpPr>
        <p:spPr>
          <a:xfrm>
            <a:off x="1281559" y="2812095"/>
            <a:ext cx="2232248" cy="784830"/>
          </a:xfrm>
          <a:prstGeom prst="rect">
            <a:avLst/>
          </a:prstGeom>
          <a:noFill/>
        </p:spPr>
        <p:txBody>
          <a:bodyPr wrap="square" rtlCol="0">
            <a:spAutoFit/>
          </a:bodyPr>
          <a:lstStyle/>
          <a:p>
            <a:pPr>
              <a:lnSpc>
                <a:spcPct val="150000"/>
              </a:lnSpc>
            </a:pPr>
            <a:r>
              <a:rPr lang="zh-CN" altLang="en-US" sz="10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00" dirty="0">
              <a:solidFill>
                <a:schemeClr val="tx1">
                  <a:lumMod val="75000"/>
                  <a:lumOff val="25000"/>
                </a:schemeClr>
              </a:solidFill>
              <a:latin typeface="Arial"/>
              <a:ea typeface="微软雅黑"/>
              <a:cs typeface="+mn-ea"/>
              <a:sym typeface="Arial"/>
            </a:endParaRPr>
          </a:p>
        </p:txBody>
      </p:sp>
      <p:sp>
        <p:nvSpPr>
          <p:cNvPr id="23" name="TextBox 24"/>
          <p:cNvSpPr txBox="1"/>
          <p:nvPr/>
        </p:nvSpPr>
        <p:spPr>
          <a:xfrm>
            <a:off x="1281559" y="2521710"/>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24" name="TextBox 23"/>
          <p:cNvSpPr txBox="1"/>
          <p:nvPr/>
        </p:nvSpPr>
        <p:spPr>
          <a:xfrm>
            <a:off x="1281559" y="5212395"/>
            <a:ext cx="2232248" cy="784830"/>
          </a:xfrm>
          <a:prstGeom prst="rect">
            <a:avLst/>
          </a:prstGeom>
          <a:noFill/>
        </p:spPr>
        <p:txBody>
          <a:bodyPr wrap="square" rtlCol="0">
            <a:spAutoFit/>
          </a:bodyPr>
          <a:lstStyle/>
          <a:p>
            <a:pPr>
              <a:lnSpc>
                <a:spcPct val="150000"/>
              </a:lnSpc>
            </a:pPr>
            <a:r>
              <a:rPr lang="zh-CN" altLang="en-US" sz="10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00" dirty="0">
              <a:solidFill>
                <a:schemeClr val="tx1">
                  <a:lumMod val="75000"/>
                  <a:lumOff val="25000"/>
                </a:schemeClr>
              </a:solidFill>
              <a:latin typeface="Arial"/>
              <a:ea typeface="微软雅黑"/>
              <a:cs typeface="+mn-ea"/>
              <a:sym typeface="Arial"/>
            </a:endParaRPr>
          </a:p>
        </p:txBody>
      </p:sp>
      <p:sp>
        <p:nvSpPr>
          <p:cNvPr id="25" name="TextBox 24"/>
          <p:cNvSpPr txBox="1"/>
          <p:nvPr/>
        </p:nvSpPr>
        <p:spPr>
          <a:xfrm>
            <a:off x="1281559" y="4922010"/>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26" name="TextBox 23"/>
          <p:cNvSpPr txBox="1"/>
          <p:nvPr/>
        </p:nvSpPr>
        <p:spPr>
          <a:xfrm>
            <a:off x="9549259" y="2812095"/>
            <a:ext cx="2232248" cy="784830"/>
          </a:xfrm>
          <a:prstGeom prst="rect">
            <a:avLst/>
          </a:prstGeom>
          <a:noFill/>
        </p:spPr>
        <p:txBody>
          <a:bodyPr wrap="square" rtlCol="0">
            <a:spAutoFit/>
          </a:bodyPr>
          <a:lstStyle/>
          <a:p>
            <a:pPr>
              <a:lnSpc>
                <a:spcPct val="150000"/>
              </a:lnSpc>
            </a:pPr>
            <a:r>
              <a:rPr lang="zh-CN" altLang="en-US" sz="10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00" dirty="0">
              <a:solidFill>
                <a:schemeClr val="tx1">
                  <a:lumMod val="75000"/>
                  <a:lumOff val="25000"/>
                </a:schemeClr>
              </a:solidFill>
              <a:latin typeface="Arial"/>
              <a:ea typeface="微软雅黑"/>
              <a:cs typeface="+mn-ea"/>
              <a:sym typeface="Arial"/>
            </a:endParaRPr>
          </a:p>
        </p:txBody>
      </p:sp>
      <p:sp>
        <p:nvSpPr>
          <p:cNvPr id="27" name="TextBox 24"/>
          <p:cNvSpPr txBox="1"/>
          <p:nvPr/>
        </p:nvSpPr>
        <p:spPr>
          <a:xfrm>
            <a:off x="9549259" y="2521710"/>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28" name="TextBox 23"/>
          <p:cNvSpPr txBox="1"/>
          <p:nvPr/>
        </p:nvSpPr>
        <p:spPr>
          <a:xfrm>
            <a:off x="9549259" y="5212395"/>
            <a:ext cx="2232248" cy="784830"/>
          </a:xfrm>
          <a:prstGeom prst="rect">
            <a:avLst/>
          </a:prstGeom>
          <a:noFill/>
        </p:spPr>
        <p:txBody>
          <a:bodyPr wrap="square" rtlCol="0">
            <a:spAutoFit/>
          </a:bodyPr>
          <a:lstStyle/>
          <a:p>
            <a:pPr>
              <a:lnSpc>
                <a:spcPct val="150000"/>
              </a:lnSpc>
            </a:pPr>
            <a:r>
              <a:rPr lang="zh-CN" altLang="en-US" sz="10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00" dirty="0">
              <a:solidFill>
                <a:schemeClr val="tx1">
                  <a:lumMod val="75000"/>
                  <a:lumOff val="25000"/>
                </a:schemeClr>
              </a:solidFill>
              <a:latin typeface="Arial"/>
              <a:ea typeface="微软雅黑"/>
              <a:cs typeface="+mn-ea"/>
              <a:sym typeface="Arial"/>
            </a:endParaRPr>
          </a:p>
        </p:txBody>
      </p:sp>
      <p:sp>
        <p:nvSpPr>
          <p:cNvPr id="29" name="TextBox 24"/>
          <p:cNvSpPr txBox="1"/>
          <p:nvPr/>
        </p:nvSpPr>
        <p:spPr>
          <a:xfrm>
            <a:off x="9549259" y="4922010"/>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30" name="矩形 29"/>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1" name="矩形 30"/>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2"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33"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34" name="矩形 33"/>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2428916468"/>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6630"/>
                                        </p:tgtEl>
                                        <p:attrNameLst>
                                          <p:attrName>style.visibility</p:attrName>
                                        </p:attrNameLst>
                                      </p:cBhvr>
                                      <p:to>
                                        <p:strVal val="visible"/>
                                      </p:to>
                                    </p:set>
                                    <p:anim calcmode="lin" valueType="num">
                                      <p:cBhvr>
                                        <p:cTn id="7" dur="1000" fill="hold"/>
                                        <p:tgtEl>
                                          <p:spTgt spid="26630"/>
                                        </p:tgtEl>
                                        <p:attrNameLst>
                                          <p:attrName>ppt_w</p:attrName>
                                        </p:attrNameLst>
                                      </p:cBhvr>
                                      <p:tavLst>
                                        <p:tav tm="0">
                                          <p:val>
                                            <p:fltVal val="0"/>
                                          </p:val>
                                        </p:tav>
                                        <p:tav tm="100000">
                                          <p:val>
                                            <p:strVal val="#ppt_w"/>
                                          </p:val>
                                        </p:tav>
                                      </p:tavLst>
                                    </p:anim>
                                    <p:anim calcmode="lin" valueType="num">
                                      <p:cBhvr>
                                        <p:cTn id="8" dur="1000" fill="hold"/>
                                        <p:tgtEl>
                                          <p:spTgt spid="26630"/>
                                        </p:tgtEl>
                                        <p:attrNameLst>
                                          <p:attrName>ppt_h</p:attrName>
                                        </p:attrNameLst>
                                      </p:cBhvr>
                                      <p:tavLst>
                                        <p:tav tm="0">
                                          <p:val>
                                            <p:fltVal val="0"/>
                                          </p:val>
                                        </p:tav>
                                        <p:tav tm="100000">
                                          <p:val>
                                            <p:strVal val="#ppt_h"/>
                                          </p:val>
                                        </p:tav>
                                      </p:tavLst>
                                    </p:anim>
                                    <p:anim calcmode="lin" valueType="num">
                                      <p:cBhvr>
                                        <p:cTn id="9" dur="1000" fill="hold"/>
                                        <p:tgtEl>
                                          <p:spTgt spid="2663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6630"/>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250"/>
                                  </p:stCondLst>
                                  <p:childTnLst>
                                    <p:set>
                                      <p:cBhvr>
                                        <p:cTn id="12" dur="1" fill="hold">
                                          <p:stCondLst>
                                            <p:cond delay="0"/>
                                          </p:stCondLst>
                                        </p:cTn>
                                        <p:tgtEl>
                                          <p:spTgt spid="26631"/>
                                        </p:tgtEl>
                                        <p:attrNameLst>
                                          <p:attrName>style.visibility</p:attrName>
                                        </p:attrNameLst>
                                      </p:cBhvr>
                                      <p:to>
                                        <p:strVal val="visible"/>
                                      </p:to>
                                    </p:set>
                                    <p:anim calcmode="lin" valueType="num">
                                      <p:cBhvr>
                                        <p:cTn id="13" dur="1000" fill="hold"/>
                                        <p:tgtEl>
                                          <p:spTgt spid="26631"/>
                                        </p:tgtEl>
                                        <p:attrNameLst>
                                          <p:attrName>ppt_w</p:attrName>
                                        </p:attrNameLst>
                                      </p:cBhvr>
                                      <p:tavLst>
                                        <p:tav tm="0">
                                          <p:val>
                                            <p:fltVal val="0"/>
                                          </p:val>
                                        </p:tav>
                                        <p:tav tm="100000">
                                          <p:val>
                                            <p:strVal val="#ppt_w"/>
                                          </p:val>
                                        </p:tav>
                                      </p:tavLst>
                                    </p:anim>
                                    <p:anim calcmode="lin" valueType="num">
                                      <p:cBhvr>
                                        <p:cTn id="14" dur="1000" fill="hold"/>
                                        <p:tgtEl>
                                          <p:spTgt spid="26631"/>
                                        </p:tgtEl>
                                        <p:attrNameLst>
                                          <p:attrName>ppt_h</p:attrName>
                                        </p:attrNameLst>
                                      </p:cBhvr>
                                      <p:tavLst>
                                        <p:tav tm="0">
                                          <p:val>
                                            <p:fltVal val="0"/>
                                          </p:val>
                                        </p:tav>
                                        <p:tav tm="100000">
                                          <p:val>
                                            <p:strVal val="#ppt_h"/>
                                          </p:val>
                                        </p:tav>
                                      </p:tavLst>
                                    </p:anim>
                                    <p:anim calcmode="lin" valueType="num">
                                      <p:cBhvr>
                                        <p:cTn id="15" dur="1000" fill="hold"/>
                                        <p:tgtEl>
                                          <p:spTgt spid="26631"/>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6631"/>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500"/>
                                  </p:stCondLst>
                                  <p:childTnLst>
                                    <p:set>
                                      <p:cBhvr>
                                        <p:cTn id="18" dur="1" fill="hold">
                                          <p:stCondLst>
                                            <p:cond delay="0"/>
                                          </p:stCondLst>
                                        </p:cTn>
                                        <p:tgtEl>
                                          <p:spTgt spid="26632"/>
                                        </p:tgtEl>
                                        <p:attrNameLst>
                                          <p:attrName>style.visibility</p:attrName>
                                        </p:attrNameLst>
                                      </p:cBhvr>
                                      <p:to>
                                        <p:strVal val="visible"/>
                                      </p:to>
                                    </p:set>
                                    <p:anim calcmode="lin" valueType="num">
                                      <p:cBhvr>
                                        <p:cTn id="19" dur="1000" fill="hold"/>
                                        <p:tgtEl>
                                          <p:spTgt spid="26632"/>
                                        </p:tgtEl>
                                        <p:attrNameLst>
                                          <p:attrName>ppt_w</p:attrName>
                                        </p:attrNameLst>
                                      </p:cBhvr>
                                      <p:tavLst>
                                        <p:tav tm="0">
                                          <p:val>
                                            <p:fltVal val="0"/>
                                          </p:val>
                                        </p:tav>
                                        <p:tav tm="100000">
                                          <p:val>
                                            <p:strVal val="#ppt_w"/>
                                          </p:val>
                                        </p:tav>
                                      </p:tavLst>
                                    </p:anim>
                                    <p:anim calcmode="lin" valueType="num">
                                      <p:cBhvr>
                                        <p:cTn id="20" dur="1000" fill="hold"/>
                                        <p:tgtEl>
                                          <p:spTgt spid="26632"/>
                                        </p:tgtEl>
                                        <p:attrNameLst>
                                          <p:attrName>ppt_h</p:attrName>
                                        </p:attrNameLst>
                                      </p:cBhvr>
                                      <p:tavLst>
                                        <p:tav tm="0">
                                          <p:val>
                                            <p:fltVal val="0"/>
                                          </p:val>
                                        </p:tav>
                                        <p:tav tm="100000">
                                          <p:val>
                                            <p:strVal val="#ppt_h"/>
                                          </p:val>
                                        </p:tav>
                                      </p:tavLst>
                                    </p:anim>
                                    <p:anim calcmode="lin" valueType="num">
                                      <p:cBhvr>
                                        <p:cTn id="21" dur="1000" fill="hold"/>
                                        <p:tgtEl>
                                          <p:spTgt spid="26632"/>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26632"/>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750"/>
                                  </p:stCondLst>
                                  <p:childTnLst>
                                    <p:set>
                                      <p:cBhvr>
                                        <p:cTn id="24" dur="1" fill="hold">
                                          <p:stCondLst>
                                            <p:cond delay="0"/>
                                          </p:stCondLst>
                                        </p:cTn>
                                        <p:tgtEl>
                                          <p:spTgt spid="26633"/>
                                        </p:tgtEl>
                                        <p:attrNameLst>
                                          <p:attrName>style.visibility</p:attrName>
                                        </p:attrNameLst>
                                      </p:cBhvr>
                                      <p:to>
                                        <p:strVal val="visible"/>
                                      </p:to>
                                    </p:set>
                                    <p:anim calcmode="lin" valueType="num">
                                      <p:cBhvr>
                                        <p:cTn id="25" dur="1000" fill="hold"/>
                                        <p:tgtEl>
                                          <p:spTgt spid="26633"/>
                                        </p:tgtEl>
                                        <p:attrNameLst>
                                          <p:attrName>ppt_w</p:attrName>
                                        </p:attrNameLst>
                                      </p:cBhvr>
                                      <p:tavLst>
                                        <p:tav tm="0">
                                          <p:val>
                                            <p:fltVal val="0"/>
                                          </p:val>
                                        </p:tav>
                                        <p:tav tm="100000">
                                          <p:val>
                                            <p:strVal val="#ppt_w"/>
                                          </p:val>
                                        </p:tav>
                                      </p:tavLst>
                                    </p:anim>
                                    <p:anim calcmode="lin" valueType="num">
                                      <p:cBhvr>
                                        <p:cTn id="26" dur="1000" fill="hold"/>
                                        <p:tgtEl>
                                          <p:spTgt spid="26633"/>
                                        </p:tgtEl>
                                        <p:attrNameLst>
                                          <p:attrName>ppt_h</p:attrName>
                                        </p:attrNameLst>
                                      </p:cBhvr>
                                      <p:tavLst>
                                        <p:tav tm="0">
                                          <p:val>
                                            <p:fltVal val="0"/>
                                          </p:val>
                                        </p:tav>
                                        <p:tav tm="100000">
                                          <p:val>
                                            <p:strVal val="#ppt_h"/>
                                          </p:val>
                                        </p:tav>
                                      </p:tavLst>
                                    </p:anim>
                                    <p:anim calcmode="lin" valueType="num">
                                      <p:cBhvr>
                                        <p:cTn id="27" dur="1000" fill="hold"/>
                                        <p:tgtEl>
                                          <p:spTgt spid="26633"/>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26633"/>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1750"/>
                            </p:stCondLst>
                            <p:childTnLst>
                              <p:par>
                                <p:cTn id="30" presetID="42"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anim calcmode="lin" valueType="num">
                                      <p:cBhvr>
                                        <p:cTn id="33" dur="500" fill="hold"/>
                                        <p:tgtEl>
                                          <p:spTgt spid="2"/>
                                        </p:tgtEl>
                                        <p:attrNameLst>
                                          <p:attrName>ppt_x</p:attrName>
                                        </p:attrNameLst>
                                      </p:cBhvr>
                                      <p:tavLst>
                                        <p:tav tm="0">
                                          <p:val>
                                            <p:strVal val="#ppt_x"/>
                                          </p:val>
                                        </p:tav>
                                        <p:tav tm="100000">
                                          <p:val>
                                            <p:strVal val="#ppt_x"/>
                                          </p:val>
                                        </p:tav>
                                      </p:tavLst>
                                    </p:anim>
                                    <p:anim calcmode="lin" valueType="num">
                                      <p:cBhvr>
                                        <p:cTn id="34" dur="500" fill="hold"/>
                                        <p:tgtEl>
                                          <p:spTgt spid="2"/>
                                        </p:tgtEl>
                                        <p:attrNameLst>
                                          <p:attrName>ppt_y</p:attrName>
                                        </p:attrNameLst>
                                      </p:cBhvr>
                                      <p:tavLst>
                                        <p:tav tm="0">
                                          <p:val>
                                            <p:strVal val="#ppt_y+.1"/>
                                          </p:val>
                                        </p:tav>
                                        <p:tav tm="100000">
                                          <p:val>
                                            <p:strVal val="#ppt_y"/>
                                          </p:val>
                                        </p:tav>
                                      </p:tavLst>
                                    </p:anim>
                                  </p:childTnLst>
                                </p:cTn>
                              </p:par>
                            </p:childTnLst>
                          </p:cTn>
                        </p:par>
                        <p:par>
                          <p:cTn id="35" fill="hold">
                            <p:stCondLst>
                              <p:cond delay="2250"/>
                            </p:stCondLst>
                            <p:childTnLst>
                              <p:par>
                                <p:cTn id="36" presetID="42"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anim calcmode="lin" valueType="num">
                                      <p:cBhvr>
                                        <p:cTn id="39" dur="500" fill="hold"/>
                                        <p:tgtEl>
                                          <p:spTgt spid="3"/>
                                        </p:tgtEl>
                                        <p:attrNameLst>
                                          <p:attrName>ppt_x</p:attrName>
                                        </p:attrNameLst>
                                      </p:cBhvr>
                                      <p:tavLst>
                                        <p:tav tm="0">
                                          <p:val>
                                            <p:strVal val="#ppt_x"/>
                                          </p:val>
                                        </p:tav>
                                        <p:tav tm="100000">
                                          <p:val>
                                            <p:strVal val="#ppt_x"/>
                                          </p:val>
                                        </p:tav>
                                      </p:tavLst>
                                    </p:anim>
                                    <p:anim calcmode="lin" valueType="num">
                                      <p:cBhvr>
                                        <p:cTn id="40" dur="500" fill="hold"/>
                                        <p:tgtEl>
                                          <p:spTgt spid="3"/>
                                        </p:tgtEl>
                                        <p:attrNameLst>
                                          <p:attrName>ppt_y</p:attrName>
                                        </p:attrNameLst>
                                      </p:cBhvr>
                                      <p:tavLst>
                                        <p:tav tm="0">
                                          <p:val>
                                            <p:strVal val="#ppt_y+.1"/>
                                          </p:val>
                                        </p:tav>
                                        <p:tav tm="100000">
                                          <p:val>
                                            <p:strVal val="#ppt_y"/>
                                          </p:val>
                                        </p:tav>
                                      </p:tavLst>
                                    </p:anim>
                                  </p:childTnLst>
                                </p:cTn>
                              </p:par>
                            </p:childTnLst>
                          </p:cTn>
                        </p:par>
                        <p:par>
                          <p:cTn id="41" fill="hold">
                            <p:stCondLst>
                              <p:cond delay="2750"/>
                            </p:stCondLst>
                            <p:childTnLst>
                              <p:par>
                                <p:cTn id="42" presetID="42"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anim calcmode="lin" valueType="num">
                                      <p:cBhvr>
                                        <p:cTn id="45" dur="500" fill="hold"/>
                                        <p:tgtEl>
                                          <p:spTgt spid="5"/>
                                        </p:tgtEl>
                                        <p:attrNameLst>
                                          <p:attrName>ppt_x</p:attrName>
                                        </p:attrNameLst>
                                      </p:cBhvr>
                                      <p:tavLst>
                                        <p:tav tm="0">
                                          <p:val>
                                            <p:strVal val="#ppt_x"/>
                                          </p:val>
                                        </p:tav>
                                        <p:tav tm="100000">
                                          <p:val>
                                            <p:strVal val="#ppt_x"/>
                                          </p:val>
                                        </p:tav>
                                      </p:tavLst>
                                    </p:anim>
                                    <p:anim calcmode="lin" valueType="num">
                                      <p:cBhvr>
                                        <p:cTn id="46" dur="500" fill="hold"/>
                                        <p:tgtEl>
                                          <p:spTgt spid="5"/>
                                        </p:tgtEl>
                                        <p:attrNameLst>
                                          <p:attrName>ppt_y</p:attrName>
                                        </p:attrNameLst>
                                      </p:cBhvr>
                                      <p:tavLst>
                                        <p:tav tm="0">
                                          <p:val>
                                            <p:strVal val="#ppt_y+.1"/>
                                          </p:val>
                                        </p:tav>
                                        <p:tav tm="100000">
                                          <p:val>
                                            <p:strVal val="#ppt_y"/>
                                          </p:val>
                                        </p:tav>
                                      </p:tavLst>
                                    </p:anim>
                                  </p:childTnLst>
                                </p:cTn>
                              </p:par>
                            </p:childTnLst>
                          </p:cTn>
                        </p:par>
                        <p:par>
                          <p:cTn id="47" fill="hold">
                            <p:stCondLst>
                              <p:cond delay="3250"/>
                            </p:stCondLst>
                            <p:childTnLst>
                              <p:par>
                                <p:cTn id="48" presetID="42" presetClass="entr" presetSubtype="0"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anim calcmode="lin" valueType="num">
                                      <p:cBhvr>
                                        <p:cTn id="51" dur="500" fill="hold"/>
                                        <p:tgtEl>
                                          <p:spTgt spid="4"/>
                                        </p:tgtEl>
                                        <p:attrNameLst>
                                          <p:attrName>ppt_x</p:attrName>
                                        </p:attrNameLst>
                                      </p:cBhvr>
                                      <p:tavLst>
                                        <p:tav tm="0">
                                          <p:val>
                                            <p:strVal val="#ppt_x"/>
                                          </p:val>
                                        </p:tav>
                                        <p:tav tm="100000">
                                          <p:val>
                                            <p:strVal val="#ppt_x"/>
                                          </p:val>
                                        </p:tav>
                                      </p:tavLst>
                                    </p:anim>
                                    <p:anim calcmode="lin" valueType="num">
                                      <p:cBhvr>
                                        <p:cTn id="52" dur="500" fill="hold"/>
                                        <p:tgtEl>
                                          <p:spTgt spid="4"/>
                                        </p:tgtEl>
                                        <p:attrNameLst>
                                          <p:attrName>ppt_y</p:attrName>
                                        </p:attrNameLst>
                                      </p:cBhvr>
                                      <p:tavLst>
                                        <p:tav tm="0">
                                          <p:val>
                                            <p:strVal val="#ppt_y+.1"/>
                                          </p:val>
                                        </p:tav>
                                        <p:tav tm="100000">
                                          <p:val>
                                            <p:strVal val="#ppt_y"/>
                                          </p:val>
                                        </p:tav>
                                      </p:tavLst>
                                    </p:anim>
                                  </p:childTnLst>
                                </p:cTn>
                              </p:par>
                            </p:childTnLst>
                          </p:cTn>
                        </p:par>
                        <p:par>
                          <p:cTn id="53" fill="hold">
                            <p:stCondLst>
                              <p:cond delay="3750"/>
                            </p:stCondLst>
                            <p:childTnLst>
                              <p:par>
                                <p:cTn id="54" presetID="12" presetClass="entr" presetSubtype="4"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p:tgtEl>
                                          <p:spTgt spid="22"/>
                                        </p:tgtEl>
                                        <p:attrNameLst>
                                          <p:attrName>ppt_y</p:attrName>
                                        </p:attrNameLst>
                                      </p:cBhvr>
                                      <p:tavLst>
                                        <p:tav tm="0">
                                          <p:val>
                                            <p:strVal val="#ppt_y+#ppt_h*1.125000"/>
                                          </p:val>
                                        </p:tav>
                                        <p:tav tm="100000">
                                          <p:val>
                                            <p:strVal val="#ppt_y"/>
                                          </p:val>
                                        </p:tav>
                                      </p:tavLst>
                                    </p:anim>
                                    <p:animEffect transition="in" filter="wipe(up)">
                                      <p:cBhvr>
                                        <p:cTn id="57" dur="500"/>
                                        <p:tgtEl>
                                          <p:spTgt spid="22"/>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ppt_y</p:attrName>
                                        </p:attrNameLst>
                                      </p:cBhvr>
                                      <p:tavLst>
                                        <p:tav tm="0">
                                          <p:val>
                                            <p:strVal val="#ppt_y-#ppt_h*1.125000"/>
                                          </p:val>
                                        </p:tav>
                                        <p:tav tm="100000">
                                          <p:val>
                                            <p:strVal val="#ppt_y"/>
                                          </p:val>
                                        </p:tav>
                                      </p:tavLst>
                                    </p:anim>
                                    <p:animEffect transition="in" filter="wipe(down)">
                                      <p:cBhvr>
                                        <p:cTn id="61" dur="500"/>
                                        <p:tgtEl>
                                          <p:spTgt spid="23"/>
                                        </p:tgtEl>
                                      </p:cBhvr>
                                    </p:animEffect>
                                  </p:childTnLst>
                                </p:cTn>
                              </p:par>
                            </p:childTnLst>
                          </p:cTn>
                        </p:par>
                        <p:par>
                          <p:cTn id="62" fill="hold">
                            <p:stCondLst>
                              <p:cond delay="4250"/>
                            </p:stCondLst>
                            <p:childTnLst>
                              <p:par>
                                <p:cTn id="63" presetID="12" presetClass="entr" presetSubtype="4"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p:tgtEl>
                                          <p:spTgt spid="24"/>
                                        </p:tgtEl>
                                        <p:attrNameLst>
                                          <p:attrName>ppt_y</p:attrName>
                                        </p:attrNameLst>
                                      </p:cBhvr>
                                      <p:tavLst>
                                        <p:tav tm="0">
                                          <p:val>
                                            <p:strVal val="#ppt_y+#ppt_h*1.125000"/>
                                          </p:val>
                                        </p:tav>
                                        <p:tav tm="100000">
                                          <p:val>
                                            <p:strVal val="#ppt_y"/>
                                          </p:val>
                                        </p:tav>
                                      </p:tavLst>
                                    </p:anim>
                                    <p:animEffect transition="in" filter="wipe(up)">
                                      <p:cBhvr>
                                        <p:cTn id="66" dur="500"/>
                                        <p:tgtEl>
                                          <p:spTgt spid="24"/>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p:tgtEl>
                                          <p:spTgt spid="25"/>
                                        </p:tgtEl>
                                        <p:attrNameLst>
                                          <p:attrName>ppt_y</p:attrName>
                                        </p:attrNameLst>
                                      </p:cBhvr>
                                      <p:tavLst>
                                        <p:tav tm="0">
                                          <p:val>
                                            <p:strVal val="#ppt_y-#ppt_h*1.125000"/>
                                          </p:val>
                                        </p:tav>
                                        <p:tav tm="100000">
                                          <p:val>
                                            <p:strVal val="#ppt_y"/>
                                          </p:val>
                                        </p:tav>
                                      </p:tavLst>
                                    </p:anim>
                                    <p:animEffect transition="in" filter="wipe(down)">
                                      <p:cBhvr>
                                        <p:cTn id="70" dur="500"/>
                                        <p:tgtEl>
                                          <p:spTgt spid="25"/>
                                        </p:tgtEl>
                                      </p:cBhvr>
                                    </p:animEffect>
                                  </p:childTnLst>
                                </p:cTn>
                              </p:par>
                            </p:childTnLst>
                          </p:cTn>
                        </p:par>
                        <p:par>
                          <p:cTn id="71" fill="hold">
                            <p:stCondLst>
                              <p:cond delay="4750"/>
                            </p:stCondLst>
                            <p:childTnLst>
                              <p:par>
                                <p:cTn id="72" presetID="12" presetClass="entr" presetSubtype="4"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p:tgtEl>
                                          <p:spTgt spid="26"/>
                                        </p:tgtEl>
                                        <p:attrNameLst>
                                          <p:attrName>ppt_y</p:attrName>
                                        </p:attrNameLst>
                                      </p:cBhvr>
                                      <p:tavLst>
                                        <p:tav tm="0">
                                          <p:val>
                                            <p:strVal val="#ppt_y+#ppt_h*1.125000"/>
                                          </p:val>
                                        </p:tav>
                                        <p:tav tm="100000">
                                          <p:val>
                                            <p:strVal val="#ppt_y"/>
                                          </p:val>
                                        </p:tav>
                                      </p:tavLst>
                                    </p:anim>
                                    <p:animEffect transition="in" filter="wipe(up)">
                                      <p:cBhvr>
                                        <p:cTn id="75" dur="500"/>
                                        <p:tgtEl>
                                          <p:spTgt spid="26"/>
                                        </p:tgtEl>
                                      </p:cBhvr>
                                    </p:animEffect>
                                  </p:childTnLst>
                                </p:cTn>
                              </p:par>
                              <p:par>
                                <p:cTn id="76" presetID="12" presetClass="entr" presetSubtype="1"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p:tgtEl>
                                          <p:spTgt spid="27"/>
                                        </p:tgtEl>
                                        <p:attrNameLst>
                                          <p:attrName>ppt_y</p:attrName>
                                        </p:attrNameLst>
                                      </p:cBhvr>
                                      <p:tavLst>
                                        <p:tav tm="0">
                                          <p:val>
                                            <p:strVal val="#ppt_y-#ppt_h*1.125000"/>
                                          </p:val>
                                        </p:tav>
                                        <p:tav tm="100000">
                                          <p:val>
                                            <p:strVal val="#ppt_y"/>
                                          </p:val>
                                        </p:tav>
                                      </p:tavLst>
                                    </p:anim>
                                    <p:animEffect transition="in" filter="wipe(down)">
                                      <p:cBhvr>
                                        <p:cTn id="79" dur="500"/>
                                        <p:tgtEl>
                                          <p:spTgt spid="27"/>
                                        </p:tgtEl>
                                      </p:cBhvr>
                                    </p:animEffect>
                                  </p:childTnLst>
                                </p:cTn>
                              </p:par>
                            </p:childTnLst>
                          </p:cTn>
                        </p:par>
                        <p:par>
                          <p:cTn id="80" fill="hold">
                            <p:stCondLst>
                              <p:cond delay="5250"/>
                            </p:stCondLst>
                            <p:childTnLst>
                              <p:par>
                                <p:cTn id="81" presetID="12" presetClass="entr" presetSubtype="4"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p:tgtEl>
                                          <p:spTgt spid="28"/>
                                        </p:tgtEl>
                                        <p:attrNameLst>
                                          <p:attrName>ppt_y</p:attrName>
                                        </p:attrNameLst>
                                      </p:cBhvr>
                                      <p:tavLst>
                                        <p:tav tm="0">
                                          <p:val>
                                            <p:strVal val="#ppt_y+#ppt_h*1.125000"/>
                                          </p:val>
                                        </p:tav>
                                        <p:tav tm="100000">
                                          <p:val>
                                            <p:strVal val="#ppt_y"/>
                                          </p:val>
                                        </p:tav>
                                      </p:tavLst>
                                    </p:anim>
                                    <p:animEffect transition="in" filter="wipe(up)">
                                      <p:cBhvr>
                                        <p:cTn id="84" dur="500"/>
                                        <p:tgtEl>
                                          <p:spTgt spid="28"/>
                                        </p:tgtEl>
                                      </p:cBhvr>
                                    </p:animEffect>
                                  </p:childTnLst>
                                </p:cTn>
                              </p:par>
                              <p:par>
                                <p:cTn id="85" presetID="12" presetClass="entr" presetSubtype="1"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p:tgtEl>
                                          <p:spTgt spid="29"/>
                                        </p:tgtEl>
                                        <p:attrNameLst>
                                          <p:attrName>ppt_y</p:attrName>
                                        </p:attrNameLst>
                                      </p:cBhvr>
                                      <p:tavLst>
                                        <p:tav tm="0">
                                          <p:val>
                                            <p:strVal val="#ppt_y-#ppt_h*1.125000"/>
                                          </p:val>
                                        </p:tav>
                                        <p:tav tm="100000">
                                          <p:val>
                                            <p:strVal val="#ppt_y"/>
                                          </p:val>
                                        </p:tav>
                                      </p:tavLst>
                                    </p:anim>
                                    <p:animEffect transition="in" filter="wipe(down)">
                                      <p:cBhvr>
                                        <p:cTn id="8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p:bldP spid="26631" grpId="0" animBg="1"/>
      <p:bldP spid="26632" grpId="0" animBg="1"/>
      <p:bldP spid="26633" grpId="0" animBg="1"/>
      <p:bldP spid="22" grpId="0"/>
      <p:bldP spid="23" grpId="0"/>
      <p:bldP spid="24" grpId="0"/>
      <p:bldP spid="25" grpId="0"/>
      <p:bldP spid="26" grpId="0"/>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0"/>
          <p:cNvSpPr/>
          <p:nvPr/>
        </p:nvSpPr>
        <p:spPr>
          <a:xfrm>
            <a:off x="2784134" y="1106406"/>
            <a:ext cx="7274237" cy="2997199"/>
          </a:xfrm>
          <a:prstGeom prst="rect">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latin typeface="Arial"/>
              <a:ea typeface="微软雅黑"/>
              <a:sym typeface="Arial"/>
            </a:endParaRPr>
          </a:p>
        </p:txBody>
      </p:sp>
      <p:grpSp>
        <p:nvGrpSpPr>
          <p:cNvPr id="23" name="Group 9"/>
          <p:cNvGrpSpPr/>
          <p:nvPr/>
        </p:nvGrpSpPr>
        <p:grpSpPr>
          <a:xfrm>
            <a:off x="-10874" y="1106405"/>
            <a:ext cx="3069277" cy="2997199"/>
            <a:chOff x="-7985" y="901147"/>
            <a:chExt cx="2182717" cy="2131459"/>
          </a:xfrm>
          <a:solidFill>
            <a:schemeClr val="accent2"/>
          </a:solidFill>
        </p:grpSpPr>
        <p:sp>
          <p:nvSpPr>
            <p:cNvPr id="26" name="Rectangle 12"/>
            <p:cNvSpPr/>
            <p:nvPr/>
          </p:nvSpPr>
          <p:spPr>
            <a:xfrm>
              <a:off x="-7985" y="901147"/>
              <a:ext cx="2012646"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latin typeface="Arial"/>
                <a:ea typeface="微软雅黑"/>
                <a:sym typeface="Arial"/>
              </a:endParaRPr>
            </a:p>
          </p:txBody>
        </p:sp>
        <p:sp>
          <p:nvSpPr>
            <p:cNvPr id="25" name="Isosceles Triangle 11"/>
            <p:cNvSpPr/>
            <p:nvPr/>
          </p:nvSpPr>
          <p:spPr>
            <a:xfrm rot="5400000">
              <a:off x="1846781" y="1869353"/>
              <a:ext cx="460856" cy="19504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latin typeface="Arial"/>
                <a:ea typeface="微软雅黑"/>
                <a:sym typeface="Arial"/>
              </a:endParaRPr>
            </a:p>
          </p:txBody>
        </p:sp>
      </p:grpSp>
      <p:grpSp>
        <p:nvGrpSpPr>
          <p:cNvPr id="31" name="Group 9"/>
          <p:cNvGrpSpPr/>
          <p:nvPr/>
        </p:nvGrpSpPr>
        <p:grpSpPr>
          <a:xfrm>
            <a:off x="9753998" y="1106405"/>
            <a:ext cx="3104399" cy="2997199"/>
            <a:chOff x="-203033" y="901147"/>
            <a:chExt cx="2207694" cy="2131459"/>
          </a:xfrm>
          <a:solidFill>
            <a:srgbClr val="3F3F3F"/>
          </a:solidFill>
        </p:grpSpPr>
        <p:sp>
          <p:nvSpPr>
            <p:cNvPr id="34" name="Rectangle 25"/>
            <p:cNvSpPr/>
            <p:nvPr/>
          </p:nvSpPr>
          <p:spPr>
            <a:xfrm>
              <a:off x="-7985" y="901147"/>
              <a:ext cx="2012646" cy="2131459"/>
            </a:xfrm>
            <a:prstGeom prst="rect">
              <a:avLst/>
            </a:prstGeom>
            <a:solidFill>
              <a:schemeClr val="accent2"/>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latin typeface="Arial"/>
                <a:ea typeface="微软雅黑"/>
                <a:sym typeface="Arial"/>
              </a:endParaRPr>
            </a:p>
          </p:txBody>
        </p:sp>
        <p:sp>
          <p:nvSpPr>
            <p:cNvPr id="33" name="Isosceles Triangle 24"/>
            <p:cNvSpPr/>
            <p:nvPr/>
          </p:nvSpPr>
          <p:spPr>
            <a:xfrm rot="16200000">
              <a:off x="-335937" y="1869354"/>
              <a:ext cx="460856" cy="1950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latin typeface="Arial"/>
                <a:ea typeface="微软雅黑"/>
                <a:sym typeface="Arial"/>
              </a:endParaRPr>
            </a:p>
          </p:txBody>
        </p:sp>
      </p:grpSp>
      <p:sp>
        <p:nvSpPr>
          <p:cNvPr id="37" name="Rounded Rectangle 31"/>
          <p:cNvSpPr/>
          <p:nvPr/>
        </p:nvSpPr>
        <p:spPr>
          <a:xfrm>
            <a:off x="3907880" y="3549038"/>
            <a:ext cx="1068680" cy="1068680"/>
          </a:xfrm>
          <a:prstGeom prst="roundRect">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37" dirty="0">
              <a:solidFill>
                <a:schemeClr val="bg1"/>
              </a:solidFill>
              <a:latin typeface="Arial"/>
              <a:ea typeface="微软雅黑"/>
              <a:sym typeface="Arial"/>
            </a:endParaRPr>
          </a:p>
        </p:txBody>
      </p:sp>
      <p:sp>
        <p:nvSpPr>
          <p:cNvPr id="38" name="Rounded Rectangle 32"/>
          <p:cNvSpPr/>
          <p:nvPr/>
        </p:nvSpPr>
        <p:spPr>
          <a:xfrm>
            <a:off x="5240277" y="3549038"/>
            <a:ext cx="1068680" cy="1068680"/>
          </a:xfrm>
          <a:prstGeom prst="roundRect">
            <a:avLst/>
          </a:prstGeom>
          <a:solidFill>
            <a:schemeClr val="accent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bIns="128580" rtlCol="0" anchor="ctr"/>
          <a:lstStyle/>
          <a:p>
            <a:pPr algn="ctr"/>
            <a:endParaRPr lang="en-US" sz="3937" dirty="0">
              <a:solidFill>
                <a:schemeClr val="bg1"/>
              </a:solidFill>
              <a:latin typeface="Arial"/>
              <a:ea typeface="微软雅黑"/>
              <a:sym typeface="Arial"/>
            </a:endParaRPr>
          </a:p>
        </p:txBody>
      </p:sp>
      <p:sp>
        <p:nvSpPr>
          <p:cNvPr id="39" name="Rounded Rectangle 33"/>
          <p:cNvSpPr/>
          <p:nvPr/>
        </p:nvSpPr>
        <p:spPr>
          <a:xfrm>
            <a:off x="6572674" y="3549038"/>
            <a:ext cx="1068680" cy="1068680"/>
          </a:xfrm>
          <a:prstGeom prst="roundRect">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37" dirty="0">
              <a:solidFill>
                <a:schemeClr val="bg1"/>
              </a:solidFill>
              <a:latin typeface="Arial"/>
              <a:ea typeface="微软雅黑"/>
              <a:sym typeface="Arial"/>
            </a:endParaRPr>
          </a:p>
        </p:txBody>
      </p:sp>
      <p:sp>
        <p:nvSpPr>
          <p:cNvPr id="40" name="Rounded Rectangle 34"/>
          <p:cNvSpPr/>
          <p:nvPr/>
        </p:nvSpPr>
        <p:spPr>
          <a:xfrm>
            <a:off x="7905070" y="3549038"/>
            <a:ext cx="1068680" cy="1068680"/>
          </a:xfrm>
          <a:prstGeom prst="roundRect">
            <a:avLst/>
          </a:prstGeom>
          <a:solidFill>
            <a:schemeClr val="accent4"/>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4290" tIns="0" rIns="0" rtlCol="0" anchor="ctr"/>
          <a:lstStyle/>
          <a:p>
            <a:pPr algn="ctr"/>
            <a:endParaRPr lang="en-US" sz="3375" dirty="0">
              <a:solidFill>
                <a:schemeClr val="bg1"/>
              </a:solidFill>
              <a:latin typeface="Arial"/>
              <a:ea typeface="微软雅黑"/>
              <a:sym typeface="Arial"/>
            </a:endParaRPr>
          </a:p>
        </p:txBody>
      </p:sp>
      <p:sp>
        <p:nvSpPr>
          <p:cNvPr id="44" name="矩形 43"/>
          <p:cNvSpPr/>
          <p:nvPr/>
        </p:nvSpPr>
        <p:spPr>
          <a:xfrm>
            <a:off x="293281" y="2550823"/>
            <a:ext cx="2502359" cy="343589"/>
          </a:xfrm>
          <a:prstGeom prst="rect">
            <a:avLst/>
          </a:prstGeom>
        </p:spPr>
        <p:txBody>
          <a:bodyPr wrap="square" lIns="96426" tIns="48213" rIns="96426" bIns="48213">
            <a:spAutoFit/>
          </a:bodyPr>
          <a:lstStyle/>
          <a:p>
            <a:pPr algn="ctr"/>
            <a:r>
              <a:rPr lang="zh-CN" altLang="en-US" sz="1600" dirty="0">
                <a:solidFill>
                  <a:schemeClr val="bg1"/>
                </a:solidFill>
                <a:latin typeface="Arial"/>
                <a:ea typeface="微软雅黑"/>
                <a:sym typeface="Arial"/>
              </a:rPr>
              <a:t>请替换文字内容</a:t>
            </a:r>
          </a:p>
        </p:txBody>
      </p:sp>
      <p:sp>
        <p:nvSpPr>
          <p:cNvPr id="45" name="矩形 47"/>
          <p:cNvSpPr>
            <a:spLocks noChangeArrowheads="1"/>
          </p:cNvSpPr>
          <p:nvPr/>
        </p:nvSpPr>
        <p:spPr bwMode="auto">
          <a:xfrm>
            <a:off x="385427" y="2893877"/>
            <a:ext cx="2318067" cy="7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426" tIns="48213" rIns="96426" bIns="4821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50000"/>
              </a:lnSpc>
              <a:buNone/>
            </a:pPr>
            <a:r>
              <a:rPr lang="zh-CN" altLang="en-US" sz="900" dirty="0">
                <a:solidFill>
                  <a:schemeClr val="bg1"/>
                </a:solidFill>
                <a:latin typeface="Arial"/>
                <a:ea typeface="微软雅黑"/>
                <a:sym typeface="Arial"/>
              </a:rPr>
              <a:t>请替换文字内容，点击添加相关标题文字，修改文字内容，也可以直接复制你的内容到此。</a:t>
            </a:r>
          </a:p>
        </p:txBody>
      </p:sp>
      <p:sp>
        <p:nvSpPr>
          <p:cNvPr id="46" name="矩形 45"/>
          <p:cNvSpPr/>
          <p:nvPr/>
        </p:nvSpPr>
        <p:spPr>
          <a:xfrm>
            <a:off x="10177318" y="2680221"/>
            <a:ext cx="2502359" cy="343589"/>
          </a:xfrm>
          <a:prstGeom prst="rect">
            <a:avLst/>
          </a:prstGeom>
        </p:spPr>
        <p:txBody>
          <a:bodyPr wrap="square" lIns="96426" tIns="48213" rIns="96426" bIns="48213">
            <a:spAutoFit/>
          </a:bodyPr>
          <a:lstStyle/>
          <a:p>
            <a:pPr algn="ctr"/>
            <a:r>
              <a:rPr lang="zh-CN" altLang="en-US" sz="1600" dirty="0">
                <a:solidFill>
                  <a:schemeClr val="bg1"/>
                </a:solidFill>
                <a:latin typeface="Arial"/>
                <a:ea typeface="微软雅黑"/>
                <a:sym typeface="Arial"/>
              </a:rPr>
              <a:t>请替换文字内容</a:t>
            </a:r>
          </a:p>
        </p:txBody>
      </p:sp>
      <p:sp>
        <p:nvSpPr>
          <p:cNvPr id="47" name="矩形 47"/>
          <p:cNvSpPr>
            <a:spLocks noChangeArrowheads="1"/>
          </p:cNvSpPr>
          <p:nvPr/>
        </p:nvSpPr>
        <p:spPr bwMode="auto">
          <a:xfrm>
            <a:off x="10280253" y="3023275"/>
            <a:ext cx="2296489" cy="7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426" tIns="48213" rIns="96426" bIns="4821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50000"/>
              </a:lnSpc>
              <a:buNone/>
            </a:pPr>
            <a:r>
              <a:rPr lang="zh-CN" altLang="en-US" sz="900" dirty="0">
                <a:solidFill>
                  <a:schemeClr val="bg1"/>
                </a:solidFill>
                <a:latin typeface="Arial"/>
                <a:ea typeface="微软雅黑"/>
                <a:sym typeface="Arial"/>
              </a:rPr>
              <a:t>请替换文字内容，点击添加相关标题文字，修改文字内容，也可以直接复制你的内容到此。</a:t>
            </a:r>
          </a:p>
        </p:txBody>
      </p:sp>
      <p:sp>
        <p:nvSpPr>
          <p:cNvPr id="52" name="文本框 51"/>
          <p:cNvSpPr txBox="1"/>
          <p:nvPr/>
        </p:nvSpPr>
        <p:spPr>
          <a:xfrm>
            <a:off x="3921626" y="3726328"/>
            <a:ext cx="1039740" cy="708977"/>
          </a:xfrm>
          <a:prstGeom prst="rect">
            <a:avLst/>
          </a:prstGeom>
          <a:noFill/>
        </p:spPr>
        <p:txBody>
          <a:bodyPr wrap="square" rtlCol="0">
            <a:spAutoFit/>
          </a:bodyPr>
          <a:lstStyle/>
          <a:p>
            <a:pPr algn="ctr"/>
            <a:r>
              <a:rPr lang="zh-CN" altLang="en-US" sz="1898" dirty="0">
                <a:solidFill>
                  <a:schemeClr val="bg1">
                    <a:lumMod val="95000"/>
                  </a:schemeClr>
                </a:solidFill>
                <a:latin typeface="Arial"/>
                <a:ea typeface="微软雅黑"/>
                <a:sym typeface="Arial"/>
              </a:rPr>
              <a:t>一直在</a:t>
            </a:r>
            <a:endParaRPr lang="en-US" altLang="zh-CN" sz="1898" dirty="0">
              <a:solidFill>
                <a:schemeClr val="bg1">
                  <a:lumMod val="95000"/>
                </a:schemeClr>
              </a:solidFill>
              <a:latin typeface="Arial"/>
              <a:ea typeface="微软雅黑"/>
              <a:sym typeface="Arial"/>
            </a:endParaRPr>
          </a:p>
          <a:p>
            <a:pPr algn="ctr"/>
            <a:r>
              <a:rPr lang="zh-CN" altLang="en-US" sz="2109" b="1" dirty="0">
                <a:solidFill>
                  <a:schemeClr val="bg1">
                    <a:lumMod val="95000"/>
                  </a:schemeClr>
                </a:solidFill>
                <a:latin typeface="Arial"/>
                <a:ea typeface="微软雅黑"/>
                <a:sym typeface="Arial"/>
              </a:rPr>
              <a:t>进步</a:t>
            </a:r>
          </a:p>
        </p:txBody>
      </p:sp>
      <p:sp>
        <p:nvSpPr>
          <p:cNvPr id="53" name="文本框 52"/>
          <p:cNvSpPr txBox="1"/>
          <p:nvPr/>
        </p:nvSpPr>
        <p:spPr>
          <a:xfrm>
            <a:off x="5316797" y="3693868"/>
            <a:ext cx="915635" cy="773866"/>
          </a:xfrm>
          <a:prstGeom prst="rect">
            <a:avLst/>
          </a:prstGeom>
          <a:noFill/>
        </p:spPr>
        <p:txBody>
          <a:bodyPr wrap="none" rtlCol="0">
            <a:spAutoFit/>
          </a:bodyPr>
          <a:lstStyle/>
          <a:p>
            <a:pPr algn="ctr"/>
            <a:r>
              <a:rPr lang="en-US" altLang="zh-CN" sz="2531" b="1" dirty="0">
                <a:solidFill>
                  <a:schemeClr val="bg1">
                    <a:lumMod val="95000"/>
                  </a:schemeClr>
                </a:solidFill>
                <a:latin typeface="Arial"/>
                <a:ea typeface="微软雅黑"/>
                <a:sym typeface="Arial"/>
              </a:rPr>
              <a:t>5</a:t>
            </a:r>
            <a:r>
              <a:rPr lang="zh-CN" altLang="en-US" sz="2531" dirty="0">
                <a:solidFill>
                  <a:schemeClr val="bg1">
                    <a:lumMod val="95000"/>
                  </a:schemeClr>
                </a:solidFill>
                <a:latin typeface="Arial"/>
                <a:ea typeface="微软雅黑"/>
                <a:sym typeface="Arial"/>
              </a:rPr>
              <a:t>个</a:t>
            </a:r>
            <a:endParaRPr lang="en-US" altLang="zh-CN" sz="2531" dirty="0">
              <a:solidFill>
                <a:schemeClr val="bg1">
                  <a:lumMod val="95000"/>
                </a:schemeClr>
              </a:solidFill>
              <a:latin typeface="Arial"/>
              <a:ea typeface="微软雅黑"/>
              <a:sym typeface="Arial"/>
            </a:endParaRPr>
          </a:p>
          <a:p>
            <a:pPr algn="ctr"/>
            <a:r>
              <a:rPr lang="zh-CN" altLang="en-US" sz="1898" dirty="0">
                <a:solidFill>
                  <a:schemeClr val="bg1">
                    <a:lumMod val="95000"/>
                  </a:schemeClr>
                </a:solidFill>
                <a:latin typeface="Arial"/>
                <a:ea typeface="微软雅黑"/>
                <a:sym typeface="Arial"/>
              </a:rPr>
              <a:t>大项目</a:t>
            </a:r>
          </a:p>
        </p:txBody>
      </p:sp>
      <p:sp>
        <p:nvSpPr>
          <p:cNvPr id="54" name="文本框 53"/>
          <p:cNvSpPr txBox="1"/>
          <p:nvPr/>
        </p:nvSpPr>
        <p:spPr>
          <a:xfrm>
            <a:off x="6556222" y="3734442"/>
            <a:ext cx="1101584" cy="692818"/>
          </a:xfrm>
          <a:prstGeom prst="rect">
            <a:avLst/>
          </a:prstGeom>
          <a:noFill/>
        </p:spPr>
        <p:txBody>
          <a:bodyPr wrap="none" rtlCol="0">
            <a:spAutoFit/>
          </a:bodyPr>
          <a:lstStyle/>
          <a:p>
            <a:pPr algn="ctr"/>
            <a:r>
              <a:rPr lang="zh-CN" altLang="en-US" sz="1793" dirty="0">
                <a:solidFill>
                  <a:schemeClr val="bg1">
                    <a:lumMod val="95000"/>
                  </a:schemeClr>
                </a:solidFill>
                <a:latin typeface="Arial"/>
                <a:ea typeface="微软雅黑"/>
                <a:sym typeface="Arial"/>
              </a:rPr>
              <a:t>团队业绩</a:t>
            </a:r>
            <a:endParaRPr lang="en-US" altLang="zh-CN" sz="1793" dirty="0">
              <a:solidFill>
                <a:schemeClr val="bg1">
                  <a:lumMod val="95000"/>
                </a:schemeClr>
              </a:solidFill>
              <a:latin typeface="Arial"/>
              <a:ea typeface="微软雅黑"/>
              <a:sym typeface="Arial"/>
            </a:endParaRPr>
          </a:p>
          <a:p>
            <a:pPr algn="ctr"/>
            <a:r>
              <a:rPr lang="zh-CN" altLang="en-US" sz="2109" dirty="0">
                <a:solidFill>
                  <a:schemeClr val="bg1">
                    <a:lumMod val="95000"/>
                  </a:schemeClr>
                </a:solidFill>
                <a:latin typeface="Arial"/>
                <a:ea typeface="微软雅黑"/>
                <a:sym typeface="Arial"/>
              </a:rPr>
              <a:t>第二</a:t>
            </a:r>
          </a:p>
        </p:txBody>
      </p:sp>
      <p:sp>
        <p:nvSpPr>
          <p:cNvPr id="55" name="文本框 54"/>
          <p:cNvSpPr txBox="1"/>
          <p:nvPr/>
        </p:nvSpPr>
        <p:spPr>
          <a:xfrm>
            <a:off x="7905068" y="3742558"/>
            <a:ext cx="1068682" cy="676467"/>
          </a:xfrm>
          <a:prstGeom prst="rect">
            <a:avLst/>
          </a:prstGeom>
          <a:noFill/>
        </p:spPr>
        <p:txBody>
          <a:bodyPr wrap="square" rtlCol="0">
            <a:spAutoFit/>
          </a:bodyPr>
          <a:lstStyle>
            <a:defPPr>
              <a:defRPr lang="zh-CN"/>
            </a:defPPr>
            <a:lvl1pPr algn="ctr">
              <a:defRPr sz="1800">
                <a:solidFill>
                  <a:schemeClr val="bg1">
                    <a:lumMod val="95000"/>
                  </a:schemeClr>
                </a:solidFill>
                <a:latin typeface="微软雅黑" panose="020B0503020204020204" pitchFamily="34" charset="-122"/>
                <a:ea typeface="微软雅黑" panose="020B0503020204020204" pitchFamily="34" charset="-122"/>
              </a:defRPr>
            </a:lvl1pPr>
          </a:lstStyle>
          <a:p>
            <a:r>
              <a:rPr lang="zh-CN" altLang="en-US" sz="1898" dirty="0">
                <a:latin typeface="Arial"/>
                <a:ea typeface="微软雅黑"/>
                <a:sym typeface="Arial"/>
              </a:rPr>
              <a:t>年度销售冠军</a:t>
            </a:r>
          </a:p>
        </p:txBody>
      </p:sp>
      <p:sp>
        <p:nvSpPr>
          <p:cNvPr id="32" name="Freeform 145"/>
          <p:cNvSpPr>
            <a:spLocks noChangeAspect="1" noEditPoints="1"/>
          </p:cNvSpPr>
          <p:nvPr/>
        </p:nvSpPr>
        <p:spPr bwMode="auto">
          <a:xfrm>
            <a:off x="1049464" y="1574229"/>
            <a:ext cx="709450" cy="706753"/>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solidFill>
          <a:ln>
            <a:noFill/>
          </a:ln>
          <a:extLst/>
        </p:spPr>
        <p:txBody>
          <a:bodyPr vert="horz" wrap="square" lIns="96435" tIns="48218" rIns="96435" bIns="48218" numCol="1" anchor="t" anchorCtr="0" compatLnSpc="1">
            <a:prstTxWarp prst="textNoShape">
              <a:avLst/>
            </a:prstTxWarp>
          </a:bodyPr>
          <a:lstStyle/>
          <a:p>
            <a:endParaRPr lang="zh-CN" altLang="en-US">
              <a:latin typeface="Arial"/>
              <a:ea typeface="微软雅黑"/>
              <a:sym typeface="Arial"/>
            </a:endParaRPr>
          </a:p>
        </p:txBody>
      </p:sp>
      <p:sp>
        <p:nvSpPr>
          <p:cNvPr id="35" name="Freeform 331"/>
          <p:cNvSpPr>
            <a:spLocks/>
          </p:cNvSpPr>
          <p:nvPr/>
        </p:nvSpPr>
        <p:spPr bwMode="auto">
          <a:xfrm>
            <a:off x="11041802" y="1645961"/>
            <a:ext cx="773389" cy="563288"/>
          </a:xfrm>
          <a:custGeom>
            <a:avLst/>
            <a:gdLst>
              <a:gd name="T0" fmla="*/ 260 w 288"/>
              <a:gd name="T1" fmla="*/ 0 h 210"/>
              <a:gd name="T2" fmla="*/ 232 w 288"/>
              <a:gd name="T3" fmla="*/ 28 h 210"/>
              <a:gd name="T4" fmla="*/ 239 w 288"/>
              <a:gd name="T5" fmla="*/ 46 h 210"/>
              <a:gd name="T6" fmla="*/ 191 w 288"/>
              <a:gd name="T7" fmla="*/ 117 h 210"/>
              <a:gd name="T8" fmla="*/ 183 w 288"/>
              <a:gd name="T9" fmla="*/ 116 h 210"/>
              <a:gd name="T10" fmla="*/ 170 w 288"/>
              <a:gd name="T11" fmla="*/ 119 h 210"/>
              <a:gd name="T12" fmla="*/ 130 w 288"/>
              <a:gd name="T13" fmla="*/ 79 h 210"/>
              <a:gd name="T14" fmla="*/ 133 w 288"/>
              <a:gd name="T15" fmla="*/ 67 h 210"/>
              <a:gd name="T16" fmla="*/ 105 w 288"/>
              <a:gd name="T17" fmla="*/ 39 h 210"/>
              <a:gd name="T18" fmla="*/ 78 w 288"/>
              <a:gd name="T19" fmla="*/ 67 h 210"/>
              <a:gd name="T20" fmla="*/ 84 w 288"/>
              <a:gd name="T21" fmla="*/ 84 h 210"/>
              <a:gd name="T22" fmla="*/ 36 w 288"/>
              <a:gd name="T23" fmla="*/ 156 h 210"/>
              <a:gd name="T24" fmla="*/ 28 w 288"/>
              <a:gd name="T25" fmla="*/ 155 h 210"/>
              <a:gd name="T26" fmla="*/ 0 w 288"/>
              <a:gd name="T27" fmla="*/ 183 h 210"/>
              <a:gd name="T28" fmla="*/ 28 w 288"/>
              <a:gd name="T29" fmla="*/ 210 h 210"/>
              <a:gd name="T30" fmla="*/ 56 w 288"/>
              <a:gd name="T31" fmla="*/ 183 h 210"/>
              <a:gd name="T32" fmla="*/ 50 w 288"/>
              <a:gd name="T33" fmla="*/ 166 h 210"/>
              <a:gd name="T34" fmla="*/ 98 w 288"/>
              <a:gd name="T35" fmla="*/ 94 h 210"/>
              <a:gd name="T36" fmla="*/ 105 w 288"/>
              <a:gd name="T37" fmla="*/ 95 h 210"/>
              <a:gd name="T38" fmla="*/ 118 w 288"/>
              <a:gd name="T39" fmla="*/ 92 h 210"/>
              <a:gd name="T40" fmla="*/ 158 w 288"/>
              <a:gd name="T41" fmla="*/ 132 h 210"/>
              <a:gd name="T42" fmla="*/ 155 w 288"/>
              <a:gd name="T43" fmla="*/ 144 h 210"/>
              <a:gd name="T44" fmla="*/ 183 w 288"/>
              <a:gd name="T45" fmla="*/ 172 h 210"/>
              <a:gd name="T46" fmla="*/ 211 w 288"/>
              <a:gd name="T47" fmla="*/ 144 h 210"/>
              <a:gd name="T48" fmla="*/ 205 w 288"/>
              <a:gd name="T49" fmla="*/ 127 h 210"/>
              <a:gd name="T50" fmla="*/ 253 w 288"/>
              <a:gd name="T51" fmla="*/ 55 h 210"/>
              <a:gd name="T52" fmla="*/ 260 w 288"/>
              <a:gd name="T53" fmla="*/ 56 h 210"/>
              <a:gd name="T54" fmla="*/ 288 w 288"/>
              <a:gd name="T55" fmla="*/ 28 h 210"/>
              <a:gd name="T56" fmla="*/ 260 w 288"/>
              <a:gd name="T5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10">
                <a:moveTo>
                  <a:pt x="260" y="0"/>
                </a:moveTo>
                <a:cubicBezTo>
                  <a:pt x="245" y="0"/>
                  <a:pt x="232" y="12"/>
                  <a:pt x="232" y="28"/>
                </a:cubicBezTo>
                <a:cubicBezTo>
                  <a:pt x="232" y="34"/>
                  <a:pt x="235" y="41"/>
                  <a:pt x="239" y="46"/>
                </a:cubicBezTo>
                <a:cubicBezTo>
                  <a:pt x="191" y="117"/>
                  <a:pt x="191" y="117"/>
                  <a:pt x="191" y="117"/>
                </a:cubicBezTo>
                <a:cubicBezTo>
                  <a:pt x="188" y="116"/>
                  <a:pt x="186" y="116"/>
                  <a:pt x="183" y="116"/>
                </a:cubicBezTo>
                <a:cubicBezTo>
                  <a:pt x="178" y="116"/>
                  <a:pt x="174" y="117"/>
                  <a:pt x="170" y="119"/>
                </a:cubicBezTo>
                <a:cubicBezTo>
                  <a:pt x="130" y="79"/>
                  <a:pt x="130" y="79"/>
                  <a:pt x="130" y="79"/>
                </a:cubicBezTo>
                <a:cubicBezTo>
                  <a:pt x="132" y="76"/>
                  <a:pt x="133" y="71"/>
                  <a:pt x="133" y="67"/>
                </a:cubicBezTo>
                <a:cubicBezTo>
                  <a:pt x="133" y="51"/>
                  <a:pt x="121" y="39"/>
                  <a:pt x="105" y="39"/>
                </a:cubicBezTo>
                <a:cubicBezTo>
                  <a:pt x="90" y="39"/>
                  <a:pt x="78" y="51"/>
                  <a:pt x="78" y="67"/>
                </a:cubicBezTo>
                <a:cubicBezTo>
                  <a:pt x="78" y="73"/>
                  <a:pt x="80" y="79"/>
                  <a:pt x="84" y="84"/>
                </a:cubicBezTo>
                <a:cubicBezTo>
                  <a:pt x="36" y="156"/>
                  <a:pt x="36" y="156"/>
                  <a:pt x="36" y="156"/>
                </a:cubicBezTo>
                <a:cubicBezTo>
                  <a:pt x="34" y="155"/>
                  <a:pt x="31" y="155"/>
                  <a:pt x="28" y="155"/>
                </a:cubicBezTo>
                <a:cubicBezTo>
                  <a:pt x="13" y="155"/>
                  <a:pt x="0" y="167"/>
                  <a:pt x="0" y="183"/>
                </a:cubicBezTo>
                <a:cubicBezTo>
                  <a:pt x="0" y="198"/>
                  <a:pt x="13" y="210"/>
                  <a:pt x="28" y="210"/>
                </a:cubicBezTo>
                <a:cubicBezTo>
                  <a:pt x="43" y="210"/>
                  <a:pt x="56" y="198"/>
                  <a:pt x="56" y="183"/>
                </a:cubicBezTo>
                <a:cubicBezTo>
                  <a:pt x="56" y="176"/>
                  <a:pt x="54" y="170"/>
                  <a:pt x="50" y="166"/>
                </a:cubicBezTo>
                <a:cubicBezTo>
                  <a:pt x="98" y="94"/>
                  <a:pt x="98" y="94"/>
                  <a:pt x="98" y="94"/>
                </a:cubicBezTo>
                <a:cubicBezTo>
                  <a:pt x="100" y="94"/>
                  <a:pt x="103" y="95"/>
                  <a:pt x="105" y="95"/>
                </a:cubicBezTo>
                <a:cubicBezTo>
                  <a:pt x="110" y="95"/>
                  <a:pt x="114" y="93"/>
                  <a:pt x="118" y="92"/>
                </a:cubicBezTo>
                <a:cubicBezTo>
                  <a:pt x="158" y="132"/>
                  <a:pt x="158" y="132"/>
                  <a:pt x="158" y="132"/>
                </a:cubicBezTo>
                <a:cubicBezTo>
                  <a:pt x="156" y="135"/>
                  <a:pt x="155" y="140"/>
                  <a:pt x="155" y="144"/>
                </a:cubicBezTo>
                <a:cubicBezTo>
                  <a:pt x="155" y="159"/>
                  <a:pt x="167" y="172"/>
                  <a:pt x="183" y="172"/>
                </a:cubicBezTo>
                <a:cubicBezTo>
                  <a:pt x="198" y="172"/>
                  <a:pt x="211" y="159"/>
                  <a:pt x="211" y="144"/>
                </a:cubicBezTo>
                <a:cubicBezTo>
                  <a:pt x="211" y="138"/>
                  <a:pt x="209" y="132"/>
                  <a:pt x="205" y="127"/>
                </a:cubicBezTo>
                <a:cubicBezTo>
                  <a:pt x="253" y="55"/>
                  <a:pt x="253" y="55"/>
                  <a:pt x="253" y="55"/>
                </a:cubicBezTo>
                <a:cubicBezTo>
                  <a:pt x="255" y="55"/>
                  <a:pt x="258" y="56"/>
                  <a:pt x="260" y="56"/>
                </a:cubicBezTo>
                <a:cubicBezTo>
                  <a:pt x="276" y="56"/>
                  <a:pt x="288" y="43"/>
                  <a:pt x="288" y="28"/>
                </a:cubicBezTo>
                <a:cubicBezTo>
                  <a:pt x="288" y="12"/>
                  <a:pt x="276" y="0"/>
                  <a:pt x="26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endParaRPr lang="zh-CN" altLang="en-US">
              <a:latin typeface="Arial"/>
              <a:ea typeface="微软雅黑"/>
              <a:sym typeface="Arial"/>
            </a:endParaRPr>
          </a:p>
        </p:txBody>
      </p:sp>
      <p:sp>
        <p:nvSpPr>
          <p:cNvPr id="41" name="TextBox 23"/>
          <p:cNvSpPr txBox="1"/>
          <p:nvPr/>
        </p:nvSpPr>
        <p:spPr>
          <a:xfrm>
            <a:off x="1390962" y="5403558"/>
            <a:ext cx="2060264"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42" name="TextBox 24"/>
          <p:cNvSpPr txBox="1"/>
          <p:nvPr/>
        </p:nvSpPr>
        <p:spPr>
          <a:xfrm>
            <a:off x="1609524" y="5069647"/>
            <a:ext cx="1667443"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Arial"/>
                <a:ea typeface="微软雅黑"/>
                <a:sym typeface="Arial"/>
              </a:rPr>
              <a:t>请替换文字内容</a:t>
            </a:r>
          </a:p>
        </p:txBody>
      </p:sp>
      <p:sp>
        <p:nvSpPr>
          <p:cNvPr id="43" name="TextBox 23"/>
          <p:cNvSpPr txBox="1"/>
          <p:nvPr/>
        </p:nvSpPr>
        <p:spPr>
          <a:xfrm>
            <a:off x="3965887" y="5403558"/>
            <a:ext cx="2060264"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48" name="TextBox 24"/>
          <p:cNvSpPr txBox="1"/>
          <p:nvPr/>
        </p:nvSpPr>
        <p:spPr>
          <a:xfrm>
            <a:off x="4184449" y="5069647"/>
            <a:ext cx="1667443"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Arial"/>
                <a:ea typeface="微软雅黑"/>
                <a:sym typeface="Arial"/>
              </a:rPr>
              <a:t>请替换文字内容</a:t>
            </a:r>
          </a:p>
        </p:txBody>
      </p:sp>
      <p:sp>
        <p:nvSpPr>
          <p:cNvPr id="49" name="TextBox 23"/>
          <p:cNvSpPr txBox="1"/>
          <p:nvPr/>
        </p:nvSpPr>
        <p:spPr>
          <a:xfrm>
            <a:off x="6540812" y="5403558"/>
            <a:ext cx="2060264"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50" name="TextBox 24"/>
          <p:cNvSpPr txBox="1"/>
          <p:nvPr/>
        </p:nvSpPr>
        <p:spPr>
          <a:xfrm>
            <a:off x="6759374" y="5069647"/>
            <a:ext cx="1667443"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Arial"/>
                <a:ea typeface="微软雅黑"/>
                <a:sym typeface="Arial"/>
              </a:rPr>
              <a:t>请替换文字内容</a:t>
            </a:r>
          </a:p>
        </p:txBody>
      </p:sp>
      <p:sp>
        <p:nvSpPr>
          <p:cNvPr id="51" name="TextBox 23"/>
          <p:cNvSpPr txBox="1"/>
          <p:nvPr/>
        </p:nvSpPr>
        <p:spPr>
          <a:xfrm>
            <a:off x="9115737" y="5403558"/>
            <a:ext cx="2060264"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56" name="TextBox 24"/>
          <p:cNvSpPr txBox="1"/>
          <p:nvPr/>
        </p:nvSpPr>
        <p:spPr>
          <a:xfrm>
            <a:off x="9334299" y="5069647"/>
            <a:ext cx="1667443" cy="338554"/>
          </a:xfrm>
          <a:prstGeom prst="rect">
            <a:avLst/>
          </a:prstGeom>
          <a:noFill/>
        </p:spPr>
        <p:txBody>
          <a:bodyPr wrap="none" rtlCol="0">
            <a:spAutoFit/>
          </a:bodyPr>
          <a:lstStyle/>
          <a:p>
            <a:pPr algn="ctr"/>
            <a:r>
              <a:rPr lang="zh-CN" altLang="en-US" sz="1600" dirty="0">
                <a:solidFill>
                  <a:schemeClr val="tx1">
                    <a:lumMod val="75000"/>
                    <a:lumOff val="25000"/>
                  </a:schemeClr>
                </a:solidFill>
                <a:latin typeface="Arial"/>
                <a:ea typeface="微软雅黑"/>
                <a:sym typeface="Arial"/>
              </a:rPr>
              <a:t>请替换文字内容</a:t>
            </a:r>
          </a:p>
        </p:txBody>
      </p:sp>
      <p:sp>
        <p:nvSpPr>
          <p:cNvPr id="36" name="矩形 35"/>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57" name="矩形 56"/>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58"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59"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60" name="矩形 59"/>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435779007"/>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400" fill="hold"/>
                                            <p:tgtEl>
                                              <p:spTgt spid="23"/>
                                            </p:tgtEl>
                                            <p:attrNameLst>
                                              <p:attrName>ppt_x</p:attrName>
                                            </p:attrNameLst>
                                          </p:cBhvr>
                                          <p:tavLst>
                                            <p:tav tm="0">
                                              <p:val>
                                                <p:strVal val="0-#ppt_w/2"/>
                                              </p:val>
                                            </p:tav>
                                            <p:tav tm="100000">
                                              <p:val>
                                                <p:strVal val="#ppt_x"/>
                                              </p:val>
                                            </p:tav>
                                          </p:tavLst>
                                        </p:anim>
                                        <p:anim calcmode="lin" valueType="num">
                                          <p:cBhvr additive="base">
                                            <p:cTn id="8" dur="4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400" fill="hold"/>
                                            <p:tgtEl>
                                              <p:spTgt spid="22"/>
                                            </p:tgtEl>
                                            <p:attrNameLst>
                                              <p:attrName>ppt_x</p:attrName>
                                            </p:attrNameLst>
                                          </p:cBhvr>
                                          <p:tavLst>
                                            <p:tav tm="0">
                                              <p:val>
                                                <p:strVal val="#ppt_x"/>
                                              </p:val>
                                            </p:tav>
                                            <p:tav tm="100000">
                                              <p:val>
                                                <p:strVal val="#ppt_x"/>
                                              </p:val>
                                            </p:tav>
                                          </p:tavLst>
                                        </p:anim>
                                        <p:anim calcmode="lin" valueType="num">
                                          <p:cBhvr additive="base">
                                            <p:cTn id="13" dur="4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2" accel="50000" decel="5000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400" fill="hold"/>
                                            <p:tgtEl>
                                              <p:spTgt spid="31"/>
                                            </p:tgtEl>
                                            <p:attrNameLst>
                                              <p:attrName>ppt_x</p:attrName>
                                            </p:attrNameLst>
                                          </p:cBhvr>
                                          <p:tavLst>
                                            <p:tav tm="0">
                                              <p:val>
                                                <p:strVal val="1+#ppt_w/2"/>
                                              </p:val>
                                            </p:tav>
                                            <p:tav tm="100000">
                                              <p:val>
                                                <p:strVal val="#ppt_x"/>
                                              </p:val>
                                            </p:tav>
                                          </p:tavLst>
                                        </p:anim>
                                        <p:anim calcmode="lin" valueType="num">
                                          <p:cBhvr additive="base">
                                            <p:cTn id="18" dur="400"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35"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750"/>
                                            <p:tgtEl>
                                              <p:spTgt spid="32"/>
                                            </p:tgtEl>
                                          </p:cBhvr>
                                        </p:animEffect>
                                        <p:anim calcmode="lin" valueType="num">
                                          <p:cBhvr>
                                            <p:cTn id="23" dur="750" fill="hold"/>
                                            <p:tgtEl>
                                              <p:spTgt spid="32"/>
                                            </p:tgtEl>
                                            <p:attrNameLst>
                                              <p:attrName>style.rotation</p:attrName>
                                            </p:attrNameLst>
                                          </p:cBhvr>
                                          <p:tavLst>
                                            <p:tav tm="0">
                                              <p:val>
                                                <p:fltVal val="720"/>
                                              </p:val>
                                            </p:tav>
                                            <p:tav tm="100000">
                                              <p:val>
                                                <p:fltVal val="0"/>
                                              </p:val>
                                            </p:tav>
                                          </p:tavLst>
                                        </p:anim>
                                        <p:anim calcmode="lin" valueType="num">
                                          <p:cBhvr>
                                            <p:cTn id="24" dur="750" fill="hold"/>
                                            <p:tgtEl>
                                              <p:spTgt spid="32"/>
                                            </p:tgtEl>
                                            <p:attrNameLst>
                                              <p:attrName>ppt_h</p:attrName>
                                            </p:attrNameLst>
                                          </p:cBhvr>
                                          <p:tavLst>
                                            <p:tav tm="0">
                                              <p:val>
                                                <p:fltVal val="0"/>
                                              </p:val>
                                            </p:tav>
                                            <p:tav tm="100000">
                                              <p:val>
                                                <p:strVal val="#ppt_h"/>
                                              </p:val>
                                            </p:tav>
                                          </p:tavLst>
                                        </p:anim>
                                        <p:anim calcmode="lin" valueType="num">
                                          <p:cBhvr>
                                            <p:cTn id="25" dur="750" fill="hold"/>
                                            <p:tgtEl>
                                              <p:spTgt spid="32"/>
                                            </p:tgtEl>
                                            <p:attrNameLst>
                                              <p:attrName>ppt_w</p:attrName>
                                            </p:attrNameLst>
                                          </p:cBhvr>
                                          <p:tavLst>
                                            <p:tav tm="0">
                                              <p:val>
                                                <p:fltVal val="0"/>
                                              </p:val>
                                            </p:tav>
                                            <p:tav tm="100000">
                                              <p:val>
                                                <p:strVal val="#ppt_w"/>
                                              </p:val>
                                            </p:tav>
                                          </p:tavLst>
                                        </p:anim>
                                      </p:childTnLst>
                                    </p:cTn>
                                  </p:par>
                                  <p:par>
                                    <p:cTn id="26" presetID="35"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750"/>
                                            <p:tgtEl>
                                              <p:spTgt spid="35"/>
                                            </p:tgtEl>
                                          </p:cBhvr>
                                        </p:animEffect>
                                        <p:anim calcmode="lin" valueType="num">
                                          <p:cBhvr>
                                            <p:cTn id="29" dur="750" fill="hold"/>
                                            <p:tgtEl>
                                              <p:spTgt spid="35"/>
                                            </p:tgtEl>
                                            <p:attrNameLst>
                                              <p:attrName>style.rotation</p:attrName>
                                            </p:attrNameLst>
                                          </p:cBhvr>
                                          <p:tavLst>
                                            <p:tav tm="0">
                                              <p:val>
                                                <p:fltVal val="720"/>
                                              </p:val>
                                            </p:tav>
                                            <p:tav tm="100000">
                                              <p:val>
                                                <p:fltVal val="0"/>
                                              </p:val>
                                            </p:tav>
                                          </p:tavLst>
                                        </p:anim>
                                        <p:anim calcmode="lin" valueType="num">
                                          <p:cBhvr>
                                            <p:cTn id="30" dur="750" fill="hold"/>
                                            <p:tgtEl>
                                              <p:spTgt spid="35"/>
                                            </p:tgtEl>
                                            <p:attrNameLst>
                                              <p:attrName>ppt_h</p:attrName>
                                            </p:attrNameLst>
                                          </p:cBhvr>
                                          <p:tavLst>
                                            <p:tav tm="0">
                                              <p:val>
                                                <p:fltVal val="0"/>
                                              </p:val>
                                            </p:tav>
                                            <p:tav tm="100000">
                                              <p:val>
                                                <p:strVal val="#ppt_h"/>
                                              </p:val>
                                            </p:tav>
                                          </p:tavLst>
                                        </p:anim>
                                        <p:anim calcmode="lin" valueType="num">
                                          <p:cBhvr>
                                            <p:cTn id="31" dur="750" fill="hold"/>
                                            <p:tgtEl>
                                              <p:spTgt spid="35"/>
                                            </p:tgtEl>
                                            <p:attrNameLst>
                                              <p:attrName>ppt_w</p:attrName>
                                            </p:attrNameLst>
                                          </p:cBhvr>
                                          <p:tavLst>
                                            <p:tav tm="0">
                                              <p:val>
                                                <p:fltVal val="0"/>
                                              </p:val>
                                            </p:tav>
                                            <p:tav tm="100000">
                                              <p:val>
                                                <p:strVal val="#ppt_w"/>
                                              </p:val>
                                            </p:tav>
                                          </p:tavLst>
                                        </p:anim>
                                      </p:childTnLst>
                                    </p:cTn>
                                  </p:par>
                                </p:childTnLst>
                              </p:cTn>
                            </p:par>
                            <p:par>
                              <p:cTn id="32" fill="hold">
                                <p:stCondLst>
                                  <p:cond delay="1950"/>
                                </p:stCondLst>
                                <p:childTnLst>
                                  <p:par>
                                    <p:cTn id="33" presetID="14" presetClass="entr" presetSubtype="1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randombar(horizontal)">
                                          <p:cBhvr>
                                            <p:cTn id="35" dur="400"/>
                                            <p:tgtEl>
                                              <p:spTgt spid="4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randombar(horizontal)">
                                          <p:cBhvr>
                                            <p:cTn id="38" dur="400"/>
                                            <p:tgtEl>
                                              <p:spTgt spid="45"/>
                                            </p:tgtEl>
                                          </p:cBhvr>
                                        </p:animEffect>
                                      </p:childTnLst>
                                    </p:cTn>
                                  </p:par>
                                </p:childTnLst>
                              </p:cTn>
                            </p:par>
                            <p:par>
                              <p:cTn id="39" fill="hold">
                                <p:stCondLst>
                                  <p:cond delay="2350"/>
                                </p:stCondLst>
                                <p:childTnLst>
                                  <p:par>
                                    <p:cTn id="40" presetID="14" presetClass="entr" presetSubtype="1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randombar(horizontal)">
                                          <p:cBhvr>
                                            <p:cTn id="42" dur="400"/>
                                            <p:tgtEl>
                                              <p:spTgt spid="46"/>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randombar(horizontal)">
                                          <p:cBhvr>
                                            <p:cTn id="45" dur="400"/>
                                            <p:tgtEl>
                                              <p:spTgt spid="47"/>
                                            </p:tgtEl>
                                          </p:cBhvr>
                                        </p:animEffect>
                                      </p:childTnLst>
                                    </p:cTn>
                                  </p:par>
                                </p:childTnLst>
                              </p:cTn>
                            </p:par>
                            <p:par>
                              <p:cTn id="46" fill="hold">
                                <p:stCondLst>
                                  <p:cond delay="2750"/>
                                </p:stCondLst>
                                <p:childTnLst>
                                  <p:par>
                                    <p:cTn id="47" presetID="2" presetClass="entr" presetSubtype="2" accel="51429" fill="hold" grpId="0" nodeType="afterEffect" p14:presetBounceEnd="17143">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14:bounceEnd="17143">
                                          <p:cBhvr additive="base">
                                            <p:cTn id="49" dur="850" fill="hold"/>
                                            <p:tgtEl>
                                              <p:spTgt spid="37"/>
                                            </p:tgtEl>
                                            <p:attrNameLst>
                                              <p:attrName>ppt_x</p:attrName>
                                            </p:attrNameLst>
                                          </p:cBhvr>
                                          <p:tavLst>
                                            <p:tav tm="0">
                                              <p:val>
                                                <p:strVal val="1+#ppt_w/2"/>
                                              </p:val>
                                            </p:tav>
                                            <p:tav tm="100000">
                                              <p:val>
                                                <p:strVal val="#ppt_x"/>
                                              </p:val>
                                            </p:tav>
                                          </p:tavLst>
                                        </p:anim>
                                        <p:anim calcmode="lin" valueType="num" p14:bounceEnd="17143">
                                          <p:cBhvr additive="base">
                                            <p:cTn id="50" dur="850" fill="hold"/>
                                            <p:tgtEl>
                                              <p:spTgt spid="37"/>
                                            </p:tgtEl>
                                            <p:attrNameLst>
                                              <p:attrName>ppt_y</p:attrName>
                                            </p:attrNameLst>
                                          </p:cBhvr>
                                          <p:tavLst>
                                            <p:tav tm="0">
                                              <p:val>
                                                <p:strVal val="#ppt_y"/>
                                              </p:val>
                                            </p:tav>
                                            <p:tav tm="100000">
                                              <p:val>
                                                <p:strVal val="#ppt_y"/>
                                              </p:val>
                                            </p:tav>
                                          </p:tavLst>
                                        </p:anim>
                                      </p:childTnLst>
                                    </p:cTn>
                                  </p:par>
                                  <p:par>
                                    <p:cTn id="51" presetID="41" presetClass="entr" presetSubtype="0" fill="hold" grpId="0" nodeType="withEffect">
                                      <p:stCondLst>
                                        <p:cond delay="850"/>
                                      </p:stCondLst>
                                      <p:iterate type="lt">
                                        <p:tmPct val="25000"/>
                                      </p:iterate>
                                      <p:childTnLst>
                                        <p:set>
                                          <p:cBhvr>
                                            <p:cTn id="52" dur="1" fill="hold">
                                              <p:stCondLst>
                                                <p:cond delay="0"/>
                                              </p:stCondLst>
                                            </p:cTn>
                                            <p:tgtEl>
                                              <p:spTgt spid="52"/>
                                            </p:tgtEl>
                                            <p:attrNameLst>
                                              <p:attrName>style.visibility</p:attrName>
                                            </p:attrNameLst>
                                          </p:cBhvr>
                                          <p:to>
                                            <p:strVal val="visible"/>
                                          </p:to>
                                        </p:set>
                                        <p:anim calcmode="lin" valueType="num">
                                          <p:cBhvr>
                                            <p:cTn id="53" dur="25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54" dur="250" fill="hold"/>
                                            <p:tgtEl>
                                              <p:spTgt spid="52"/>
                                            </p:tgtEl>
                                            <p:attrNameLst>
                                              <p:attrName>ppt_y</p:attrName>
                                            </p:attrNameLst>
                                          </p:cBhvr>
                                          <p:tavLst>
                                            <p:tav tm="0">
                                              <p:val>
                                                <p:strVal val="#ppt_y"/>
                                              </p:val>
                                            </p:tav>
                                            <p:tav tm="100000">
                                              <p:val>
                                                <p:strVal val="#ppt_y"/>
                                              </p:val>
                                            </p:tav>
                                          </p:tavLst>
                                        </p:anim>
                                        <p:anim calcmode="lin" valueType="num">
                                          <p:cBhvr>
                                            <p:cTn id="55" dur="25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56" dur="25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57" dur="250" tmFilter="0,0; .5, 1; 1, 1"/>
                                            <p:tgtEl>
                                              <p:spTgt spid="52"/>
                                            </p:tgtEl>
                                          </p:cBhvr>
                                        </p:animEffect>
                                      </p:childTnLst>
                                    </p:cTn>
                                  </p:par>
                                </p:childTnLst>
                              </p:cTn>
                            </p:par>
                            <p:par>
                              <p:cTn id="58" fill="hold">
                                <p:stCondLst>
                                  <p:cond delay="4100"/>
                                </p:stCondLst>
                                <p:childTnLst>
                                  <p:par>
                                    <p:cTn id="59" presetID="2" presetClass="entr" presetSubtype="2" accel="51429" fill="hold" grpId="0" nodeType="afterEffect" p14:presetBounceEnd="17143">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14:bounceEnd="17143">
                                          <p:cBhvr additive="base">
                                            <p:cTn id="61" dur="750" fill="hold"/>
                                            <p:tgtEl>
                                              <p:spTgt spid="38"/>
                                            </p:tgtEl>
                                            <p:attrNameLst>
                                              <p:attrName>ppt_x</p:attrName>
                                            </p:attrNameLst>
                                          </p:cBhvr>
                                          <p:tavLst>
                                            <p:tav tm="0">
                                              <p:val>
                                                <p:strVal val="1+#ppt_w/2"/>
                                              </p:val>
                                            </p:tav>
                                            <p:tav tm="100000">
                                              <p:val>
                                                <p:strVal val="#ppt_x"/>
                                              </p:val>
                                            </p:tav>
                                          </p:tavLst>
                                        </p:anim>
                                        <p:anim calcmode="lin" valueType="num" p14:bounceEnd="17143">
                                          <p:cBhvr additive="base">
                                            <p:cTn id="62" dur="750" fill="hold"/>
                                            <p:tgtEl>
                                              <p:spTgt spid="38"/>
                                            </p:tgtEl>
                                            <p:attrNameLst>
                                              <p:attrName>ppt_y</p:attrName>
                                            </p:attrNameLst>
                                          </p:cBhvr>
                                          <p:tavLst>
                                            <p:tav tm="0">
                                              <p:val>
                                                <p:strVal val="#ppt_y"/>
                                              </p:val>
                                            </p:tav>
                                            <p:tav tm="100000">
                                              <p:val>
                                                <p:strVal val="#ppt_y"/>
                                              </p:val>
                                            </p:tav>
                                          </p:tavLst>
                                        </p:anim>
                                      </p:childTnLst>
                                    </p:cTn>
                                  </p:par>
                                  <p:par>
                                    <p:cTn id="63" presetID="41" presetClass="entr" presetSubtype="0" fill="hold" grpId="0" nodeType="withEffect">
                                      <p:stCondLst>
                                        <p:cond delay="750"/>
                                      </p:stCondLst>
                                      <p:iterate type="lt">
                                        <p:tmPct val="25000"/>
                                      </p:iterate>
                                      <p:childTnLst>
                                        <p:set>
                                          <p:cBhvr>
                                            <p:cTn id="64" dur="1" fill="hold">
                                              <p:stCondLst>
                                                <p:cond delay="0"/>
                                              </p:stCondLst>
                                            </p:cTn>
                                            <p:tgtEl>
                                              <p:spTgt spid="53"/>
                                            </p:tgtEl>
                                            <p:attrNameLst>
                                              <p:attrName>style.visibility</p:attrName>
                                            </p:attrNameLst>
                                          </p:cBhvr>
                                          <p:to>
                                            <p:strVal val="visible"/>
                                          </p:to>
                                        </p:set>
                                        <p:anim calcmode="lin" valueType="num">
                                          <p:cBhvr>
                                            <p:cTn id="65" dur="25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66" dur="250" fill="hold"/>
                                            <p:tgtEl>
                                              <p:spTgt spid="53"/>
                                            </p:tgtEl>
                                            <p:attrNameLst>
                                              <p:attrName>ppt_y</p:attrName>
                                            </p:attrNameLst>
                                          </p:cBhvr>
                                          <p:tavLst>
                                            <p:tav tm="0">
                                              <p:val>
                                                <p:strVal val="#ppt_y"/>
                                              </p:val>
                                            </p:tav>
                                            <p:tav tm="100000">
                                              <p:val>
                                                <p:strVal val="#ppt_y"/>
                                              </p:val>
                                            </p:tav>
                                          </p:tavLst>
                                        </p:anim>
                                        <p:anim calcmode="lin" valueType="num">
                                          <p:cBhvr>
                                            <p:cTn id="67" dur="25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68" dur="25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69" dur="250" tmFilter="0,0; .5, 1; 1, 1"/>
                                            <p:tgtEl>
                                              <p:spTgt spid="53"/>
                                            </p:tgtEl>
                                          </p:cBhvr>
                                        </p:animEffect>
                                      </p:childTnLst>
                                    </p:cTn>
                                  </p:par>
                                </p:childTnLst>
                              </p:cTn>
                            </p:par>
                            <p:par>
                              <p:cTn id="70" fill="hold">
                                <p:stCondLst>
                                  <p:cond delay="5350"/>
                                </p:stCondLst>
                                <p:childTnLst>
                                  <p:par>
                                    <p:cTn id="71" presetID="2" presetClass="entr" presetSubtype="2" accel="51429" fill="hold" grpId="0" nodeType="afterEffect" p14:presetBounceEnd="17143">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14:bounceEnd="17143">
                                          <p:cBhvr additive="base">
                                            <p:cTn id="73" dur="650" fill="hold"/>
                                            <p:tgtEl>
                                              <p:spTgt spid="39"/>
                                            </p:tgtEl>
                                            <p:attrNameLst>
                                              <p:attrName>ppt_x</p:attrName>
                                            </p:attrNameLst>
                                          </p:cBhvr>
                                          <p:tavLst>
                                            <p:tav tm="0">
                                              <p:val>
                                                <p:strVal val="1+#ppt_w/2"/>
                                              </p:val>
                                            </p:tav>
                                            <p:tav tm="100000">
                                              <p:val>
                                                <p:strVal val="#ppt_x"/>
                                              </p:val>
                                            </p:tav>
                                          </p:tavLst>
                                        </p:anim>
                                        <p:anim calcmode="lin" valueType="num" p14:bounceEnd="17143">
                                          <p:cBhvr additive="base">
                                            <p:cTn id="74" dur="650" fill="hold"/>
                                            <p:tgtEl>
                                              <p:spTgt spid="3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650"/>
                                      </p:stCondLst>
                                      <p:iterate type="lt">
                                        <p:tmPct val="25000"/>
                                      </p:iterate>
                                      <p:childTnLst>
                                        <p:set>
                                          <p:cBhvr>
                                            <p:cTn id="76" dur="1" fill="hold">
                                              <p:stCondLst>
                                                <p:cond delay="0"/>
                                              </p:stCondLst>
                                            </p:cTn>
                                            <p:tgtEl>
                                              <p:spTgt spid="54"/>
                                            </p:tgtEl>
                                            <p:attrNameLst>
                                              <p:attrName>style.visibility</p:attrName>
                                            </p:attrNameLst>
                                          </p:cBhvr>
                                          <p:to>
                                            <p:strVal val="visible"/>
                                          </p:to>
                                        </p:set>
                                        <p:anim calcmode="lin" valueType="num">
                                          <p:cBhvr>
                                            <p:cTn id="77" dur="25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54"/>
                                            </p:tgtEl>
                                            <p:attrNameLst>
                                              <p:attrName>ppt_y</p:attrName>
                                            </p:attrNameLst>
                                          </p:cBhvr>
                                          <p:tavLst>
                                            <p:tav tm="0">
                                              <p:val>
                                                <p:strVal val="#ppt_y"/>
                                              </p:val>
                                            </p:tav>
                                            <p:tav tm="100000">
                                              <p:val>
                                                <p:strVal val="#ppt_y"/>
                                              </p:val>
                                            </p:tav>
                                          </p:tavLst>
                                        </p:anim>
                                        <p:anim calcmode="lin" valueType="num">
                                          <p:cBhvr>
                                            <p:cTn id="79" dur="25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54"/>
                                            </p:tgtEl>
                                          </p:cBhvr>
                                        </p:animEffect>
                                      </p:childTnLst>
                                    </p:cTn>
                                  </p:par>
                                </p:childTnLst>
                              </p:cTn>
                            </p:par>
                            <p:par>
                              <p:cTn id="82" fill="hold">
                                <p:stCondLst>
                                  <p:cond delay="6563"/>
                                </p:stCondLst>
                                <p:childTnLst>
                                  <p:par>
                                    <p:cTn id="83" presetID="2" presetClass="entr" presetSubtype="2" accel="51429" fill="hold" grpId="0" nodeType="afterEffect" p14:presetBounceEnd="17143">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14:bounceEnd="17143">
                                          <p:cBhvr additive="base">
                                            <p:cTn id="85" dur="500" fill="hold"/>
                                            <p:tgtEl>
                                              <p:spTgt spid="40"/>
                                            </p:tgtEl>
                                            <p:attrNameLst>
                                              <p:attrName>ppt_x</p:attrName>
                                            </p:attrNameLst>
                                          </p:cBhvr>
                                          <p:tavLst>
                                            <p:tav tm="0">
                                              <p:val>
                                                <p:strVal val="1+#ppt_w/2"/>
                                              </p:val>
                                            </p:tav>
                                            <p:tav tm="100000">
                                              <p:val>
                                                <p:strVal val="#ppt_x"/>
                                              </p:val>
                                            </p:tav>
                                          </p:tavLst>
                                        </p:anim>
                                        <p:anim calcmode="lin" valueType="num" p14:bounceEnd="17143">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41" presetClass="entr" presetSubtype="0" fill="hold" grpId="0" nodeType="withEffect">
                                      <p:stCondLst>
                                        <p:cond delay="500"/>
                                      </p:stCondLst>
                                      <p:iterate type="lt">
                                        <p:tmPct val="25000"/>
                                      </p:iterate>
                                      <p:childTnLst>
                                        <p:set>
                                          <p:cBhvr>
                                            <p:cTn id="88" dur="1" fill="hold">
                                              <p:stCondLst>
                                                <p:cond delay="0"/>
                                              </p:stCondLst>
                                            </p:cTn>
                                            <p:tgtEl>
                                              <p:spTgt spid="55"/>
                                            </p:tgtEl>
                                            <p:attrNameLst>
                                              <p:attrName>style.visibility</p:attrName>
                                            </p:attrNameLst>
                                          </p:cBhvr>
                                          <p:to>
                                            <p:strVal val="visible"/>
                                          </p:to>
                                        </p:set>
                                        <p:anim calcmode="lin" valueType="num">
                                          <p:cBhvr>
                                            <p:cTn id="89" dur="25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55"/>
                                            </p:tgtEl>
                                            <p:attrNameLst>
                                              <p:attrName>ppt_y</p:attrName>
                                            </p:attrNameLst>
                                          </p:cBhvr>
                                          <p:tavLst>
                                            <p:tav tm="0">
                                              <p:val>
                                                <p:strVal val="#ppt_y"/>
                                              </p:val>
                                            </p:tav>
                                            <p:tav tm="100000">
                                              <p:val>
                                                <p:strVal val="#ppt_y"/>
                                              </p:val>
                                            </p:tav>
                                          </p:tavLst>
                                        </p:anim>
                                        <p:anim calcmode="lin" valueType="num">
                                          <p:cBhvr>
                                            <p:cTn id="91" dur="25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55"/>
                                            </p:tgtEl>
                                          </p:cBhvr>
                                        </p:animEffect>
                                      </p:childTnLst>
                                    </p:cTn>
                                  </p:par>
                                </p:childTnLst>
                              </p:cTn>
                            </p:par>
                            <p:par>
                              <p:cTn id="94" fill="hold">
                                <p:stCondLst>
                                  <p:cond delay="7625"/>
                                </p:stCondLst>
                                <p:childTnLst>
                                  <p:par>
                                    <p:cTn id="95" presetID="12" presetClass="entr" presetSubtype="4"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p:tgtEl>
                                              <p:spTgt spid="41"/>
                                            </p:tgtEl>
                                            <p:attrNameLst>
                                              <p:attrName>ppt_y</p:attrName>
                                            </p:attrNameLst>
                                          </p:cBhvr>
                                          <p:tavLst>
                                            <p:tav tm="0">
                                              <p:val>
                                                <p:strVal val="#ppt_y+#ppt_h*1.125000"/>
                                              </p:val>
                                            </p:tav>
                                            <p:tav tm="100000">
                                              <p:val>
                                                <p:strVal val="#ppt_y"/>
                                              </p:val>
                                            </p:tav>
                                          </p:tavLst>
                                        </p:anim>
                                        <p:animEffect transition="in" filter="wipe(up)">
                                          <p:cBhvr>
                                            <p:cTn id="98" dur="500"/>
                                            <p:tgtEl>
                                              <p:spTgt spid="41"/>
                                            </p:tgtEl>
                                          </p:cBhvr>
                                        </p:animEffect>
                                      </p:childTnLst>
                                    </p:cTn>
                                  </p:par>
                                  <p:par>
                                    <p:cTn id="99" presetID="12" presetClass="entr" presetSubtype="1"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additive="base">
                                            <p:cTn id="101" dur="500"/>
                                            <p:tgtEl>
                                              <p:spTgt spid="42"/>
                                            </p:tgtEl>
                                            <p:attrNameLst>
                                              <p:attrName>ppt_y</p:attrName>
                                            </p:attrNameLst>
                                          </p:cBhvr>
                                          <p:tavLst>
                                            <p:tav tm="0">
                                              <p:val>
                                                <p:strVal val="#ppt_y-#ppt_h*1.125000"/>
                                              </p:val>
                                            </p:tav>
                                            <p:tav tm="100000">
                                              <p:val>
                                                <p:strVal val="#ppt_y"/>
                                              </p:val>
                                            </p:tav>
                                          </p:tavLst>
                                        </p:anim>
                                        <p:animEffect transition="in" filter="wipe(down)">
                                          <p:cBhvr>
                                            <p:cTn id="102" dur="500"/>
                                            <p:tgtEl>
                                              <p:spTgt spid="42"/>
                                            </p:tgtEl>
                                          </p:cBhvr>
                                        </p:animEffect>
                                      </p:childTnLst>
                                    </p:cTn>
                                  </p:par>
                                </p:childTnLst>
                              </p:cTn>
                            </p:par>
                            <p:par>
                              <p:cTn id="103" fill="hold">
                                <p:stCondLst>
                                  <p:cond delay="8125"/>
                                </p:stCondLst>
                                <p:childTnLst>
                                  <p:par>
                                    <p:cTn id="104" presetID="12" presetClass="entr" presetSubtype="4"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p:tgtEl>
                                              <p:spTgt spid="43"/>
                                            </p:tgtEl>
                                            <p:attrNameLst>
                                              <p:attrName>ppt_y</p:attrName>
                                            </p:attrNameLst>
                                          </p:cBhvr>
                                          <p:tavLst>
                                            <p:tav tm="0">
                                              <p:val>
                                                <p:strVal val="#ppt_y+#ppt_h*1.125000"/>
                                              </p:val>
                                            </p:tav>
                                            <p:tav tm="100000">
                                              <p:val>
                                                <p:strVal val="#ppt_y"/>
                                              </p:val>
                                            </p:tav>
                                          </p:tavLst>
                                        </p:anim>
                                        <p:animEffect transition="in" filter="wipe(up)">
                                          <p:cBhvr>
                                            <p:cTn id="107" dur="500"/>
                                            <p:tgtEl>
                                              <p:spTgt spid="43"/>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 calcmode="lin" valueType="num">
                                          <p:cBhvr additive="base">
                                            <p:cTn id="110" dur="500"/>
                                            <p:tgtEl>
                                              <p:spTgt spid="48"/>
                                            </p:tgtEl>
                                            <p:attrNameLst>
                                              <p:attrName>ppt_y</p:attrName>
                                            </p:attrNameLst>
                                          </p:cBhvr>
                                          <p:tavLst>
                                            <p:tav tm="0">
                                              <p:val>
                                                <p:strVal val="#ppt_y-#ppt_h*1.125000"/>
                                              </p:val>
                                            </p:tav>
                                            <p:tav tm="100000">
                                              <p:val>
                                                <p:strVal val="#ppt_y"/>
                                              </p:val>
                                            </p:tav>
                                          </p:tavLst>
                                        </p:anim>
                                        <p:animEffect transition="in" filter="wipe(down)">
                                          <p:cBhvr>
                                            <p:cTn id="111" dur="500"/>
                                            <p:tgtEl>
                                              <p:spTgt spid="48"/>
                                            </p:tgtEl>
                                          </p:cBhvr>
                                        </p:animEffect>
                                      </p:childTnLst>
                                    </p:cTn>
                                  </p:par>
                                </p:childTnLst>
                              </p:cTn>
                            </p:par>
                            <p:par>
                              <p:cTn id="112" fill="hold">
                                <p:stCondLst>
                                  <p:cond delay="8625"/>
                                </p:stCondLst>
                                <p:childTnLst>
                                  <p:par>
                                    <p:cTn id="113" presetID="12" presetClass="entr" presetSubtype="4" fill="hold" grpId="0" nodeType="after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p:tgtEl>
                                              <p:spTgt spid="49"/>
                                            </p:tgtEl>
                                            <p:attrNameLst>
                                              <p:attrName>ppt_y</p:attrName>
                                            </p:attrNameLst>
                                          </p:cBhvr>
                                          <p:tavLst>
                                            <p:tav tm="0">
                                              <p:val>
                                                <p:strVal val="#ppt_y+#ppt_h*1.125000"/>
                                              </p:val>
                                            </p:tav>
                                            <p:tav tm="100000">
                                              <p:val>
                                                <p:strVal val="#ppt_y"/>
                                              </p:val>
                                            </p:tav>
                                          </p:tavLst>
                                        </p:anim>
                                        <p:animEffect transition="in" filter="wipe(up)">
                                          <p:cBhvr>
                                            <p:cTn id="116" dur="500"/>
                                            <p:tgtEl>
                                              <p:spTgt spid="49"/>
                                            </p:tgtEl>
                                          </p:cBhvr>
                                        </p:animEffect>
                                      </p:childTnLst>
                                    </p:cTn>
                                  </p:par>
                                  <p:par>
                                    <p:cTn id="117" presetID="12" presetClass="entr" presetSubtype="1"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p:tgtEl>
                                              <p:spTgt spid="50"/>
                                            </p:tgtEl>
                                            <p:attrNameLst>
                                              <p:attrName>ppt_y</p:attrName>
                                            </p:attrNameLst>
                                          </p:cBhvr>
                                          <p:tavLst>
                                            <p:tav tm="0">
                                              <p:val>
                                                <p:strVal val="#ppt_y-#ppt_h*1.125000"/>
                                              </p:val>
                                            </p:tav>
                                            <p:tav tm="100000">
                                              <p:val>
                                                <p:strVal val="#ppt_y"/>
                                              </p:val>
                                            </p:tav>
                                          </p:tavLst>
                                        </p:anim>
                                        <p:animEffect transition="in" filter="wipe(down)">
                                          <p:cBhvr>
                                            <p:cTn id="120" dur="500"/>
                                            <p:tgtEl>
                                              <p:spTgt spid="50"/>
                                            </p:tgtEl>
                                          </p:cBhvr>
                                        </p:animEffect>
                                      </p:childTnLst>
                                    </p:cTn>
                                  </p:par>
                                </p:childTnLst>
                              </p:cTn>
                            </p:par>
                            <p:par>
                              <p:cTn id="121" fill="hold">
                                <p:stCondLst>
                                  <p:cond delay="9125"/>
                                </p:stCondLst>
                                <p:childTnLst>
                                  <p:par>
                                    <p:cTn id="122" presetID="12" presetClass="entr" presetSubtype="4" fill="hold" grpId="0" nodeType="afterEffect">
                                      <p:stCondLst>
                                        <p:cond delay="0"/>
                                      </p:stCondLst>
                                      <p:childTnLst>
                                        <p:set>
                                          <p:cBhvr>
                                            <p:cTn id="123" dur="1" fill="hold">
                                              <p:stCondLst>
                                                <p:cond delay="0"/>
                                              </p:stCondLst>
                                            </p:cTn>
                                            <p:tgtEl>
                                              <p:spTgt spid="51"/>
                                            </p:tgtEl>
                                            <p:attrNameLst>
                                              <p:attrName>style.visibility</p:attrName>
                                            </p:attrNameLst>
                                          </p:cBhvr>
                                          <p:to>
                                            <p:strVal val="visible"/>
                                          </p:to>
                                        </p:set>
                                        <p:anim calcmode="lin" valueType="num">
                                          <p:cBhvr additive="base">
                                            <p:cTn id="124" dur="500"/>
                                            <p:tgtEl>
                                              <p:spTgt spid="51"/>
                                            </p:tgtEl>
                                            <p:attrNameLst>
                                              <p:attrName>ppt_y</p:attrName>
                                            </p:attrNameLst>
                                          </p:cBhvr>
                                          <p:tavLst>
                                            <p:tav tm="0">
                                              <p:val>
                                                <p:strVal val="#ppt_y+#ppt_h*1.125000"/>
                                              </p:val>
                                            </p:tav>
                                            <p:tav tm="100000">
                                              <p:val>
                                                <p:strVal val="#ppt_y"/>
                                              </p:val>
                                            </p:tav>
                                          </p:tavLst>
                                        </p:anim>
                                        <p:animEffect transition="in" filter="wipe(up)">
                                          <p:cBhvr>
                                            <p:cTn id="125" dur="500"/>
                                            <p:tgtEl>
                                              <p:spTgt spid="51"/>
                                            </p:tgtEl>
                                          </p:cBhvr>
                                        </p:animEffect>
                                      </p:childTnLst>
                                    </p:cTn>
                                  </p:par>
                                  <p:par>
                                    <p:cTn id="126" presetID="12" presetClass="entr" presetSubtype="1"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anim calcmode="lin" valueType="num">
                                          <p:cBhvr additive="base">
                                            <p:cTn id="128" dur="500"/>
                                            <p:tgtEl>
                                              <p:spTgt spid="56"/>
                                            </p:tgtEl>
                                            <p:attrNameLst>
                                              <p:attrName>ppt_y</p:attrName>
                                            </p:attrNameLst>
                                          </p:cBhvr>
                                          <p:tavLst>
                                            <p:tav tm="0">
                                              <p:val>
                                                <p:strVal val="#ppt_y-#ppt_h*1.125000"/>
                                              </p:val>
                                            </p:tav>
                                            <p:tav tm="100000">
                                              <p:val>
                                                <p:strVal val="#ppt_y"/>
                                              </p:val>
                                            </p:tav>
                                          </p:tavLst>
                                        </p:anim>
                                        <p:animEffect transition="in" filter="wipe(down)">
                                          <p:cBhvr>
                                            <p:cTn id="12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8" grpId="0" animBg="1"/>
          <p:bldP spid="39" grpId="0" animBg="1"/>
          <p:bldP spid="40" grpId="0" animBg="1"/>
          <p:bldP spid="44" grpId="0"/>
          <p:bldP spid="45" grpId="0"/>
          <p:bldP spid="46" grpId="0"/>
          <p:bldP spid="47" grpId="0"/>
          <p:bldP spid="52" grpId="0"/>
          <p:bldP spid="53" grpId="0"/>
          <p:bldP spid="54" grpId="0"/>
          <p:bldP spid="55" grpId="0"/>
          <p:bldP spid="32" grpId="0" animBg="1"/>
          <p:bldP spid="35" grpId="0" animBg="1"/>
          <p:bldP spid="41" grpId="0"/>
          <p:bldP spid="42" grpId="0"/>
          <p:bldP spid="43" grpId="0"/>
          <p:bldP spid="48" grpId="0"/>
          <p:bldP spid="49" grpId="0"/>
          <p:bldP spid="50" grpId="0"/>
          <p:bldP spid="51"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400" fill="hold"/>
                                            <p:tgtEl>
                                              <p:spTgt spid="23"/>
                                            </p:tgtEl>
                                            <p:attrNameLst>
                                              <p:attrName>ppt_x</p:attrName>
                                            </p:attrNameLst>
                                          </p:cBhvr>
                                          <p:tavLst>
                                            <p:tav tm="0">
                                              <p:val>
                                                <p:strVal val="0-#ppt_w/2"/>
                                              </p:val>
                                            </p:tav>
                                            <p:tav tm="100000">
                                              <p:val>
                                                <p:strVal val="#ppt_x"/>
                                              </p:val>
                                            </p:tav>
                                          </p:tavLst>
                                        </p:anim>
                                        <p:anim calcmode="lin" valueType="num">
                                          <p:cBhvr additive="base">
                                            <p:cTn id="8" dur="4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400" fill="hold"/>
                                            <p:tgtEl>
                                              <p:spTgt spid="22"/>
                                            </p:tgtEl>
                                            <p:attrNameLst>
                                              <p:attrName>ppt_x</p:attrName>
                                            </p:attrNameLst>
                                          </p:cBhvr>
                                          <p:tavLst>
                                            <p:tav tm="0">
                                              <p:val>
                                                <p:strVal val="#ppt_x"/>
                                              </p:val>
                                            </p:tav>
                                            <p:tav tm="100000">
                                              <p:val>
                                                <p:strVal val="#ppt_x"/>
                                              </p:val>
                                            </p:tav>
                                          </p:tavLst>
                                        </p:anim>
                                        <p:anim calcmode="lin" valueType="num">
                                          <p:cBhvr additive="base">
                                            <p:cTn id="13" dur="4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800"/>
                                </p:stCondLst>
                                <p:childTnLst>
                                  <p:par>
                                    <p:cTn id="15" presetID="2" presetClass="entr" presetSubtype="2" accel="50000" decel="5000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400" fill="hold"/>
                                            <p:tgtEl>
                                              <p:spTgt spid="31"/>
                                            </p:tgtEl>
                                            <p:attrNameLst>
                                              <p:attrName>ppt_x</p:attrName>
                                            </p:attrNameLst>
                                          </p:cBhvr>
                                          <p:tavLst>
                                            <p:tav tm="0">
                                              <p:val>
                                                <p:strVal val="1+#ppt_w/2"/>
                                              </p:val>
                                            </p:tav>
                                            <p:tav tm="100000">
                                              <p:val>
                                                <p:strVal val="#ppt_x"/>
                                              </p:val>
                                            </p:tav>
                                          </p:tavLst>
                                        </p:anim>
                                        <p:anim calcmode="lin" valueType="num">
                                          <p:cBhvr additive="base">
                                            <p:cTn id="18" dur="400" fill="hold"/>
                                            <p:tgtEl>
                                              <p:spTgt spid="31"/>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35"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750"/>
                                            <p:tgtEl>
                                              <p:spTgt spid="32"/>
                                            </p:tgtEl>
                                          </p:cBhvr>
                                        </p:animEffect>
                                        <p:anim calcmode="lin" valueType="num">
                                          <p:cBhvr>
                                            <p:cTn id="23" dur="750" fill="hold"/>
                                            <p:tgtEl>
                                              <p:spTgt spid="32"/>
                                            </p:tgtEl>
                                            <p:attrNameLst>
                                              <p:attrName>style.rotation</p:attrName>
                                            </p:attrNameLst>
                                          </p:cBhvr>
                                          <p:tavLst>
                                            <p:tav tm="0">
                                              <p:val>
                                                <p:fltVal val="720"/>
                                              </p:val>
                                            </p:tav>
                                            <p:tav tm="100000">
                                              <p:val>
                                                <p:fltVal val="0"/>
                                              </p:val>
                                            </p:tav>
                                          </p:tavLst>
                                        </p:anim>
                                        <p:anim calcmode="lin" valueType="num">
                                          <p:cBhvr>
                                            <p:cTn id="24" dur="750" fill="hold"/>
                                            <p:tgtEl>
                                              <p:spTgt spid="32"/>
                                            </p:tgtEl>
                                            <p:attrNameLst>
                                              <p:attrName>ppt_h</p:attrName>
                                            </p:attrNameLst>
                                          </p:cBhvr>
                                          <p:tavLst>
                                            <p:tav tm="0">
                                              <p:val>
                                                <p:fltVal val="0"/>
                                              </p:val>
                                            </p:tav>
                                            <p:tav tm="100000">
                                              <p:val>
                                                <p:strVal val="#ppt_h"/>
                                              </p:val>
                                            </p:tav>
                                          </p:tavLst>
                                        </p:anim>
                                        <p:anim calcmode="lin" valueType="num">
                                          <p:cBhvr>
                                            <p:cTn id="25" dur="750" fill="hold"/>
                                            <p:tgtEl>
                                              <p:spTgt spid="32"/>
                                            </p:tgtEl>
                                            <p:attrNameLst>
                                              <p:attrName>ppt_w</p:attrName>
                                            </p:attrNameLst>
                                          </p:cBhvr>
                                          <p:tavLst>
                                            <p:tav tm="0">
                                              <p:val>
                                                <p:fltVal val="0"/>
                                              </p:val>
                                            </p:tav>
                                            <p:tav tm="100000">
                                              <p:val>
                                                <p:strVal val="#ppt_w"/>
                                              </p:val>
                                            </p:tav>
                                          </p:tavLst>
                                        </p:anim>
                                      </p:childTnLst>
                                    </p:cTn>
                                  </p:par>
                                  <p:par>
                                    <p:cTn id="26" presetID="35"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750"/>
                                            <p:tgtEl>
                                              <p:spTgt spid="35"/>
                                            </p:tgtEl>
                                          </p:cBhvr>
                                        </p:animEffect>
                                        <p:anim calcmode="lin" valueType="num">
                                          <p:cBhvr>
                                            <p:cTn id="29" dur="750" fill="hold"/>
                                            <p:tgtEl>
                                              <p:spTgt spid="35"/>
                                            </p:tgtEl>
                                            <p:attrNameLst>
                                              <p:attrName>style.rotation</p:attrName>
                                            </p:attrNameLst>
                                          </p:cBhvr>
                                          <p:tavLst>
                                            <p:tav tm="0">
                                              <p:val>
                                                <p:fltVal val="720"/>
                                              </p:val>
                                            </p:tav>
                                            <p:tav tm="100000">
                                              <p:val>
                                                <p:fltVal val="0"/>
                                              </p:val>
                                            </p:tav>
                                          </p:tavLst>
                                        </p:anim>
                                        <p:anim calcmode="lin" valueType="num">
                                          <p:cBhvr>
                                            <p:cTn id="30" dur="750" fill="hold"/>
                                            <p:tgtEl>
                                              <p:spTgt spid="35"/>
                                            </p:tgtEl>
                                            <p:attrNameLst>
                                              <p:attrName>ppt_h</p:attrName>
                                            </p:attrNameLst>
                                          </p:cBhvr>
                                          <p:tavLst>
                                            <p:tav tm="0">
                                              <p:val>
                                                <p:fltVal val="0"/>
                                              </p:val>
                                            </p:tav>
                                            <p:tav tm="100000">
                                              <p:val>
                                                <p:strVal val="#ppt_h"/>
                                              </p:val>
                                            </p:tav>
                                          </p:tavLst>
                                        </p:anim>
                                        <p:anim calcmode="lin" valueType="num">
                                          <p:cBhvr>
                                            <p:cTn id="31" dur="750" fill="hold"/>
                                            <p:tgtEl>
                                              <p:spTgt spid="35"/>
                                            </p:tgtEl>
                                            <p:attrNameLst>
                                              <p:attrName>ppt_w</p:attrName>
                                            </p:attrNameLst>
                                          </p:cBhvr>
                                          <p:tavLst>
                                            <p:tav tm="0">
                                              <p:val>
                                                <p:fltVal val="0"/>
                                              </p:val>
                                            </p:tav>
                                            <p:tav tm="100000">
                                              <p:val>
                                                <p:strVal val="#ppt_w"/>
                                              </p:val>
                                            </p:tav>
                                          </p:tavLst>
                                        </p:anim>
                                      </p:childTnLst>
                                    </p:cTn>
                                  </p:par>
                                </p:childTnLst>
                              </p:cTn>
                            </p:par>
                            <p:par>
                              <p:cTn id="32" fill="hold">
                                <p:stCondLst>
                                  <p:cond delay="1950"/>
                                </p:stCondLst>
                                <p:childTnLst>
                                  <p:par>
                                    <p:cTn id="33" presetID="14" presetClass="entr" presetSubtype="10" fill="hold" grpId="0"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randombar(horizontal)">
                                          <p:cBhvr>
                                            <p:cTn id="35" dur="400"/>
                                            <p:tgtEl>
                                              <p:spTgt spid="4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randombar(horizontal)">
                                          <p:cBhvr>
                                            <p:cTn id="38" dur="400"/>
                                            <p:tgtEl>
                                              <p:spTgt spid="45"/>
                                            </p:tgtEl>
                                          </p:cBhvr>
                                        </p:animEffect>
                                      </p:childTnLst>
                                    </p:cTn>
                                  </p:par>
                                </p:childTnLst>
                              </p:cTn>
                            </p:par>
                            <p:par>
                              <p:cTn id="39" fill="hold">
                                <p:stCondLst>
                                  <p:cond delay="2350"/>
                                </p:stCondLst>
                                <p:childTnLst>
                                  <p:par>
                                    <p:cTn id="40" presetID="14" presetClass="entr" presetSubtype="10"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randombar(horizontal)">
                                          <p:cBhvr>
                                            <p:cTn id="42" dur="400"/>
                                            <p:tgtEl>
                                              <p:spTgt spid="46"/>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randombar(horizontal)">
                                          <p:cBhvr>
                                            <p:cTn id="45" dur="400"/>
                                            <p:tgtEl>
                                              <p:spTgt spid="47"/>
                                            </p:tgtEl>
                                          </p:cBhvr>
                                        </p:animEffect>
                                      </p:childTnLst>
                                    </p:cTn>
                                  </p:par>
                                </p:childTnLst>
                              </p:cTn>
                            </p:par>
                            <p:par>
                              <p:cTn id="46" fill="hold">
                                <p:stCondLst>
                                  <p:cond delay="2750"/>
                                </p:stCondLst>
                                <p:childTnLst>
                                  <p:par>
                                    <p:cTn id="47" presetID="2" presetClass="entr" presetSubtype="2" accel="51429"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850" fill="hold"/>
                                            <p:tgtEl>
                                              <p:spTgt spid="37"/>
                                            </p:tgtEl>
                                            <p:attrNameLst>
                                              <p:attrName>ppt_x</p:attrName>
                                            </p:attrNameLst>
                                          </p:cBhvr>
                                          <p:tavLst>
                                            <p:tav tm="0">
                                              <p:val>
                                                <p:strVal val="1+#ppt_w/2"/>
                                              </p:val>
                                            </p:tav>
                                            <p:tav tm="100000">
                                              <p:val>
                                                <p:strVal val="#ppt_x"/>
                                              </p:val>
                                            </p:tav>
                                          </p:tavLst>
                                        </p:anim>
                                        <p:anim calcmode="lin" valueType="num">
                                          <p:cBhvr additive="base">
                                            <p:cTn id="50" dur="850" fill="hold"/>
                                            <p:tgtEl>
                                              <p:spTgt spid="37"/>
                                            </p:tgtEl>
                                            <p:attrNameLst>
                                              <p:attrName>ppt_y</p:attrName>
                                            </p:attrNameLst>
                                          </p:cBhvr>
                                          <p:tavLst>
                                            <p:tav tm="0">
                                              <p:val>
                                                <p:strVal val="#ppt_y"/>
                                              </p:val>
                                            </p:tav>
                                            <p:tav tm="100000">
                                              <p:val>
                                                <p:strVal val="#ppt_y"/>
                                              </p:val>
                                            </p:tav>
                                          </p:tavLst>
                                        </p:anim>
                                      </p:childTnLst>
                                    </p:cTn>
                                  </p:par>
                                  <p:par>
                                    <p:cTn id="51" presetID="41" presetClass="entr" presetSubtype="0" fill="hold" grpId="0" nodeType="withEffect">
                                      <p:stCondLst>
                                        <p:cond delay="850"/>
                                      </p:stCondLst>
                                      <p:iterate type="lt">
                                        <p:tmPct val="25000"/>
                                      </p:iterate>
                                      <p:childTnLst>
                                        <p:set>
                                          <p:cBhvr>
                                            <p:cTn id="52" dur="1" fill="hold">
                                              <p:stCondLst>
                                                <p:cond delay="0"/>
                                              </p:stCondLst>
                                            </p:cTn>
                                            <p:tgtEl>
                                              <p:spTgt spid="52"/>
                                            </p:tgtEl>
                                            <p:attrNameLst>
                                              <p:attrName>style.visibility</p:attrName>
                                            </p:attrNameLst>
                                          </p:cBhvr>
                                          <p:to>
                                            <p:strVal val="visible"/>
                                          </p:to>
                                        </p:set>
                                        <p:anim calcmode="lin" valueType="num">
                                          <p:cBhvr>
                                            <p:cTn id="53" dur="25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54" dur="250" fill="hold"/>
                                            <p:tgtEl>
                                              <p:spTgt spid="52"/>
                                            </p:tgtEl>
                                            <p:attrNameLst>
                                              <p:attrName>ppt_y</p:attrName>
                                            </p:attrNameLst>
                                          </p:cBhvr>
                                          <p:tavLst>
                                            <p:tav tm="0">
                                              <p:val>
                                                <p:strVal val="#ppt_y"/>
                                              </p:val>
                                            </p:tav>
                                            <p:tav tm="100000">
                                              <p:val>
                                                <p:strVal val="#ppt_y"/>
                                              </p:val>
                                            </p:tav>
                                          </p:tavLst>
                                        </p:anim>
                                        <p:anim calcmode="lin" valueType="num">
                                          <p:cBhvr>
                                            <p:cTn id="55" dur="25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56" dur="25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57" dur="250" tmFilter="0,0; .5, 1; 1, 1"/>
                                            <p:tgtEl>
                                              <p:spTgt spid="52"/>
                                            </p:tgtEl>
                                          </p:cBhvr>
                                        </p:animEffect>
                                      </p:childTnLst>
                                    </p:cTn>
                                  </p:par>
                                </p:childTnLst>
                              </p:cTn>
                            </p:par>
                            <p:par>
                              <p:cTn id="58" fill="hold">
                                <p:stCondLst>
                                  <p:cond delay="4100"/>
                                </p:stCondLst>
                                <p:childTnLst>
                                  <p:par>
                                    <p:cTn id="59" presetID="2" presetClass="entr" presetSubtype="2" accel="51429"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750" fill="hold"/>
                                            <p:tgtEl>
                                              <p:spTgt spid="38"/>
                                            </p:tgtEl>
                                            <p:attrNameLst>
                                              <p:attrName>ppt_x</p:attrName>
                                            </p:attrNameLst>
                                          </p:cBhvr>
                                          <p:tavLst>
                                            <p:tav tm="0">
                                              <p:val>
                                                <p:strVal val="1+#ppt_w/2"/>
                                              </p:val>
                                            </p:tav>
                                            <p:tav tm="100000">
                                              <p:val>
                                                <p:strVal val="#ppt_x"/>
                                              </p:val>
                                            </p:tav>
                                          </p:tavLst>
                                        </p:anim>
                                        <p:anim calcmode="lin" valueType="num">
                                          <p:cBhvr additive="base">
                                            <p:cTn id="62" dur="750" fill="hold"/>
                                            <p:tgtEl>
                                              <p:spTgt spid="38"/>
                                            </p:tgtEl>
                                            <p:attrNameLst>
                                              <p:attrName>ppt_y</p:attrName>
                                            </p:attrNameLst>
                                          </p:cBhvr>
                                          <p:tavLst>
                                            <p:tav tm="0">
                                              <p:val>
                                                <p:strVal val="#ppt_y"/>
                                              </p:val>
                                            </p:tav>
                                            <p:tav tm="100000">
                                              <p:val>
                                                <p:strVal val="#ppt_y"/>
                                              </p:val>
                                            </p:tav>
                                          </p:tavLst>
                                        </p:anim>
                                      </p:childTnLst>
                                    </p:cTn>
                                  </p:par>
                                  <p:par>
                                    <p:cTn id="63" presetID="41" presetClass="entr" presetSubtype="0" fill="hold" grpId="0" nodeType="withEffect">
                                      <p:stCondLst>
                                        <p:cond delay="750"/>
                                      </p:stCondLst>
                                      <p:iterate type="lt">
                                        <p:tmPct val="25000"/>
                                      </p:iterate>
                                      <p:childTnLst>
                                        <p:set>
                                          <p:cBhvr>
                                            <p:cTn id="64" dur="1" fill="hold">
                                              <p:stCondLst>
                                                <p:cond delay="0"/>
                                              </p:stCondLst>
                                            </p:cTn>
                                            <p:tgtEl>
                                              <p:spTgt spid="53"/>
                                            </p:tgtEl>
                                            <p:attrNameLst>
                                              <p:attrName>style.visibility</p:attrName>
                                            </p:attrNameLst>
                                          </p:cBhvr>
                                          <p:to>
                                            <p:strVal val="visible"/>
                                          </p:to>
                                        </p:set>
                                        <p:anim calcmode="lin" valueType="num">
                                          <p:cBhvr>
                                            <p:cTn id="65" dur="25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66" dur="250" fill="hold"/>
                                            <p:tgtEl>
                                              <p:spTgt spid="53"/>
                                            </p:tgtEl>
                                            <p:attrNameLst>
                                              <p:attrName>ppt_y</p:attrName>
                                            </p:attrNameLst>
                                          </p:cBhvr>
                                          <p:tavLst>
                                            <p:tav tm="0">
                                              <p:val>
                                                <p:strVal val="#ppt_y"/>
                                              </p:val>
                                            </p:tav>
                                            <p:tav tm="100000">
                                              <p:val>
                                                <p:strVal val="#ppt_y"/>
                                              </p:val>
                                            </p:tav>
                                          </p:tavLst>
                                        </p:anim>
                                        <p:anim calcmode="lin" valueType="num">
                                          <p:cBhvr>
                                            <p:cTn id="67" dur="25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68" dur="25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69" dur="250" tmFilter="0,0; .5, 1; 1, 1"/>
                                            <p:tgtEl>
                                              <p:spTgt spid="53"/>
                                            </p:tgtEl>
                                          </p:cBhvr>
                                        </p:animEffect>
                                      </p:childTnLst>
                                    </p:cTn>
                                  </p:par>
                                </p:childTnLst>
                              </p:cTn>
                            </p:par>
                            <p:par>
                              <p:cTn id="70" fill="hold">
                                <p:stCondLst>
                                  <p:cond delay="5350"/>
                                </p:stCondLst>
                                <p:childTnLst>
                                  <p:par>
                                    <p:cTn id="71" presetID="2" presetClass="entr" presetSubtype="2" accel="51429" fill="hold" grpId="0" nodeType="after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650" fill="hold"/>
                                            <p:tgtEl>
                                              <p:spTgt spid="39"/>
                                            </p:tgtEl>
                                            <p:attrNameLst>
                                              <p:attrName>ppt_x</p:attrName>
                                            </p:attrNameLst>
                                          </p:cBhvr>
                                          <p:tavLst>
                                            <p:tav tm="0">
                                              <p:val>
                                                <p:strVal val="1+#ppt_w/2"/>
                                              </p:val>
                                            </p:tav>
                                            <p:tav tm="100000">
                                              <p:val>
                                                <p:strVal val="#ppt_x"/>
                                              </p:val>
                                            </p:tav>
                                          </p:tavLst>
                                        </p:anim>
                                        <p:anim calcmode="lin" valueType="num">
                                          <p:cBhvr additive="base">
                                            <p:cTn id="74" dur="650" fill="hold"/>
                                            <p:tgtEl>
                                              <p:spTgt spid="39"/>
                                            </p:tgtEl>
                                            <p:attrNameLst>
                                              <p:attrName>ppt_y</p:attrName>
                                            </p:attrNameLst>
                                          </p:cBhvr>
                                          <p:tavLst>
                                            <p:tav tm="0">
                                              <p:val>
                                                <p:strVal val="#ppt_y"/>
                                              </p:val>
                                            </p:tav>
                                            <p:tav tm="100000">
                                              <p:val>
                                                <p:strVal val="#ppt_y"/>
                                              </p:val>
                                            </p:tav>
                                          </p:tavLst>
                                        </p:anim>
                                      </p:childTnLst>
                                    </p:cTn>
                                  </p:par>
                                  <p:par>
                                    <p:cTn id="75" presetID="41" presetClass="entr" presetSubtype="0" fill="hold" grpId="0" nodeType="withEffect">
                                      <p:stCondLst>
                                        <p:cond delay="650"/>
                                      </p:stCondLst>
                                      <p:iterate type="lt">
                                        <p:tmPct val="25000"/>
                                      </p:iterate>
                                      <p:childTnLst>
                                        <p:set>
                                          <p:cBhvr>
                                            <p:cTn id="76" dur="1" fill="hold">
                                              <p:stCondLst>
                                                <p:cond delay="0"/>
                                              </p:stCondLst>
                                            </p:cTn>
                                            <p:tgtEl>
                                              <p:spTgt spid="54"/>
                                            </p:tgtEl>
                                            <p:attrNameLst>
                                              <p:attrName>style.visibility</p:attrName>
                                            </p:attrNameLst>
                                          </p:cBhvr>
                                          <p:to>
                                            <p:strVal val="visible"/>
                                          </p:to>
                                        </p:set>
                                        <p:anim calcmode="lin" valueType="num">
                                          <p:cBhvr>
                                            <p:cTn id="77" dur="25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54"/>
                                            </p:tgtEl>
                                            <p:attrNameLst>
                                              <p:attrName>ppt_y</p:attrName>
                                            </p:attrNameLst>
                                          </p:cBhvr>
                                          <p:tavLst>
                                            <p:tav tm="0">
                                              <p:val>
                                                <p:strVal val="#ppt_y"/>
                                              </p:val>
                                            </p:tav>
                                            <p:tav tm="100000">
                                              <p:val>
                                                <p:strVal val="#ppt_y"/>
                                              </p:val>
                                            </p:tav>
                                          </p:tavLst>
                                        </p:anim>
                                        <p:anim calcmode="lin" valueType="num">
                                          <p:cBhvr>
                                            <p:cTn id="79" dur="25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54"/>
                                            </p:tgtEl>
                                          </p:cBhvr>
                                        </p:animEffect>
                                      </p:childTnLst>
                                    </p:cTn>
                                  </p:par>
                                </p:childTnLst>
                              </p:cTn>
                            </p:par>
                            <p:par>
                              <p:cTn id="82" fill="hold">
                                <p:stCondLst>
                                  <p:cond delay="6563"/>
                                </p:stCondLst>
                                <p:childTnLst>
                                  <p:par>
                                    <p:cTn id="83" presetID="2" presetClass="entr" presetSubtype="2" accel="51429"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fill="hold"/>
                                            <p:tgtEl>
                                              <p:spTgt spid="40"/>
                                            </p:tgtEl>
                                            <p:attrNameLst>
                                              <p:attrName>ppt_x</p:attrName>
                                            </p:attrNameLst>
                                          </p:cBhvr>
                                          <p:tavLst>
                                            <p:tav tm="0">
                                              <p:val>
                                                <p:strVal val="1+#ppt_w/2"/>
                                              </p:val>
                                            </p:tav>
                                            <p:tav tm="100000">
                                              <p:val>
                                                <p:strVal val="#ppt_x"/>
                                              </p:val>
                                            </p:tav>
                                          </p:tavLst>
                                        </p:anim>
                                        <p:anim calcmode="lin" valueType="num">
                                          <p:cBhvr additive="base">
                                            <p:cTn id="86" dur="500" fill="hold"/>
                                            <p:tgtEl>
                                              <p:spTgt spid="40"/>
                                            </p:tgtEl>
                                            <p:attrNameLst>
                                              <p:attrName>ppt_y</p:attrName>
                                            </p:attrNameLst>
                                          </p:cBhvr>
                                          <p:tavLst>
                                            <p:tav tm="0">
                                              <p:val>
                                                <p:strVal val="#ppt_y"/>
                                              </p:val>
                                            </p:tav>
                                            <p:tav tm="100000">
                                              <p:val>
                                                <p:strVal val="#ppt_y"/>
                                              </p:val>
                                            </p:tav>
                                          </p:tavLst>
                                        </p:anim>
                                      </p:childTnLst>
                                    </p:cTn>
                                  </p:par>
                                  <p:par>
                                    <p:cTn id="87" presetID="41" presetClass="entr" presetSubtype="0" fill="hold" grpId="0" nodeType="withEffect">
                                      <p:stCondLst>
                                        <p:cond delay="500"/>
                                      </p:stCondLst>
                                      <p:iterate type="lt">
                                        <p:tmPct val="25000"/>
                                      </p:iterate>
                                      <p:childTnLst>
                                        <p:set>
                                          <p:cBhvr>
                                            <p:cTn id="88" dur="1" fill="hold">
                                              <p:stCondLst>
                                                <p:cond delay="0"/>
                                              </p:stCondLst>
                                            </p:cTn>
                                            <p:tgtEl>
                                              <p:spTgt spid="55"/>
                                            </p:tgtEl>
                                            <p:attrNameLst>
                                              <p:attrName>style.visibility</p:attrName>
                                            </p:attrNameLst>
                                          </p:cBhvr>
                                          <p:to>
                                            <p:strVal val="visible"/>
                                          </p:to>
                                        </p:set>
                                        <p:anim calcmode="lin" valueType="num">
                                          <p:cBhvr>
                                            <p:cTn id="89" dur="25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55"/>
                                            </p:tgtEl>
                                            <p:attrNameLst>
                                              <p:attrName>ppt_y</p:attrName>
                                            </p:attrNameLst>
                                          </p:cBhvr>
                                          <p:tavLst>
                                            <p:tav tm="0">
                                              <p:val>
                                                <p:strVal val="#ppt_y"/>
                                              </p:val>
                                            </p:tav>
                                            <p:tav tm="100000">
                                              <p:val>
                                                <p:strVal val="#ppt_y"/>
                                              </p:val>
                                            </p:tav>
                                          </p:tavLst>
                                        </p:anim>
                                        <p:anim calcmode="lin" valueType="num">
                                          <p:cBhvr>
                                            <p:cTn id="91" dur="25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55"/>
                                            </p:tgtEl>
                                          </p:cBhvr>
                                        </p:animEffect>
                                      </p:childTnLst>
                                    </p:cTn>
                                  </p:par>
                                </p:childTnLst>
                              </p:cTn>
                            </p:par>
                            <p:par>
                              <p:cTn id="94" fill="hold">
                                <p:stCondLst>
                                  <p:cond delay="7625"/>
                                </p:stCondLst>
                                <p:childTnLst>
                                  <p:par>
                                    <p:cTn id="95" presetID="12" presetClass="entr" presetSubtype="4" fill="hold" grpId="0" nodeType="after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p:tgtEl>
                                              <p:spTgt spid="41"/>
                                            </p:tgtEl>
                                            <p:attrNameLst>
                                              <p:attrName>ppt_y</p:attrName>
                                            </p:attrNameLst>
                                          </p:cBhvr>
                                          <p:tavLst>
                                            <p:tav tm="0">
                                              <p:val>
                                                <p:strVal val="#ppt_y+#ppt_h*1.125000"/>
                                              </p:val>
                                            </p:tav>
                                            <p:tav tm="100000">
                                              <p:val>
                                                <p:strVal val="#ppt_y"/>
                                              </p:val>
                                            </p:tav>
                                          </p:tavLst>
                                        </p:anim>
                                        <p:animEffect transition="in" filter="wipe(up)">
                                          <p:cBhvr>
                                            <p:cTn id="98" dur="500"/>
                                            <p:tgtEl>
                                              <p:spTgt spid="41"/>
                                            </p:tgtEl>
                                          </p:cBhvr>
                                        </p:animEffect>
                                      </p:childTnLst>
                                    </p:cTn>
                                  </p:par>
                                  <p:par>
                                    <p:cTn id="99" presetID="12" presetClass="entr" presetSubtype="1"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anim calcmode="lin" valueType="num">
                                          <p:cBhvr additive="base">
                                            <p:cTn id="101" dur="500"/>
                                            <p:tgtEl>
                                              <p:spTgt spid="42"/>
                                            </p:tgtEl>
                                            <p:attrNameLst>
                                              <p:attrName>ppt_y</p:attrName>
                                            </p:attrNameLst>
                                          </p:cBhvr>
                                          <p:tavLst>
                                            <p:tav tm="0">
                                              <p:val>
                                                <p:strVal val="#ppt_y-#ppt_h*1.125000"/>
                                              </p:val>
                                            </p:tav>
                                            <p:tav tm="100000">
                                              <p:val>
                                                <p:strVal val="#ppt_y"/>
                                              </p:val>
                                            </p:tav>
                                          </p:tavLst>
                                        </p:anim>
                                        <p:animEffect transition="in" filter="wipe(down)">
                                          <p:cBhvr>
                                            <p:cTn id="102" dur="500"/>
                                            <p:tgtEl>
                                              <p:spTgt spid="42"/>
                                            </p:tgtEl>
                                          </p:cBhvr>
                                        </p:animEffect>
                                      </p:childTnLst>
                                    </p:cTn>
                                  </p:par>
                                </p:childTnLst>
                              </p:cTn>
                            </p:par>
                            <p:par>
                              <p:cTn id="103" fill="hold">
                                <p:stCondLst>
                                  <p:cond delay="8125"/>
                                </p:stCondLst>
                                <p:childTnLst>
                                  <p:par>
                                    <p:cTn id="104" presetID="12" presetClass="entr" presetSubtype="4" fill="hold" grpId="0" nodeType="afterEffect">
                                      <p:stCondLst>
                                        <p:cond delay="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p:tgtEl>
                                              <p:spTgt spid="43"/>
                                            </p:tgtEl>
                                            <p:attrNameLst>
                                              <p:attrName>ppt_y</p:attrName>
                                            </p:attrNameLst>
                                          </p:cBhvr>
                                          <p:tavLst>
                                            <p:tav tm="0">
                                              <p:val>
                                                <p:strVal val="#ppt_y+#ppt_h*1.125000"/>
                                              </p:val>
                                            </p:tav>
                                            <p:tav tm="100000">
                                              <p:val>
                                                <p:strVal val="#ppt_y"/>
                                              </p:val>
                                            </p:tav>
                                          </p:tavLst>
                                        </p:anim>
                                        <p:animEffect transition="in" filter="wipe(up)">
                                          <p:cBhvr>
                                            <p:cTn id="107" dur="500"/>
                                            <p:tgtEl>
                                              <p:spTgt spid="43"/>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48"/>
                                            </p:tgtEl>
                                            <p:attrNameLst>
                                              <p:attrName>style.visibility</p:attrName>
                                            </p:attrNameLst>
                                          </p:cBhvr>
                                          <p:to>
                                            <p:strVal val="visible"/>
                                          </p:to>
                                        </p:set>
                                        <p:anim calcmode="lin" valueType="num">
                                          <p:cBhvr additive="base">
                                            <p:cTn id="110" dur="500"/>
                                            <p:tgtEl>
                                              <p:spTgt spid="48"/>
                                            </p:tgtEl>
                                            <p:attrNameLst>
                                              <p:attrName>ppt_y</p:attrName>
                                            </p:attrNameLst>
                                          </p:cBhvr>
                                          <p:tavLst>
                                            <p:tav tm="0">
                                              <p:val>
                                                <p:strVal val="#ppt_y-#ppt_h*1.125000"/>
                                              </p:val>
                                            </p:tav>
                                            <p:tav tm="100000">
                                              <p:val>
                                                <p:strVal val="#ppt_y"/>
                                              </p:val>
                                            </p:tav>
                                          </p:tavLst>
                                        </p:anim>
                                        <p:animEffect transition="in" filter="wipe(down)">
                                          <p:cBhvr>
                                            <p:cTn id="111" dur="500"/>
                                            <p:tgtEl>
                                              <p:spTgt spid="48"/>
                                            </p:tgtEl>
                                          </p:cBhvr>
                                        </p:animEffect>
                                      </p:childTnLst>
                                    </p:cTn>
                                  </p:par>
                                </p:childTnLst>
                              </p:cTn>
                            </p:par>
                            <p:par>
                              <p:cTn id="112" fill="hold">
                                <p:stCondLst>
                                  <p:cond delay="8625"/>
                                </p:stCondLst>
                                <p:childTnLst>
                                  <p:par>
                                    <p:cTn id="113" presetID="12" presetClass="entr" presetSubtype="4" fill="hold" grpId="0" nodeType="afterEffect">
                                      <p:stCondLst>
                                        <p:cond delay="0"/>
                                      </p:stCondLst>
                                      <p:childTnLst>
                                        <p:set>
                                          <p:cBhvr>
                                            <p:cTn id="114" dur="1" fill="hold">
                                              <p:stCondLst>
                                                <p:cond delay="0"/>
                                              </p:stCondLst>
                                            </p:cTn>
                                            <p:tgtEl>
                                              <p:spTgt spid="49"/>
                                            </p:tgtEl>
                                            <p:attrNameLst>
                                              <p:attrName>style.visibility</p:attrName>
                                            </p:attrNameLst>
                                          </p:cBhvr>
                                          <p:to>
                                            <p:strVal val="visible"/>
                                          </p:to>
                                        </p:set>
                                        <p:anim calcmode="lin" valueType="num">
                                          <p:cBhvr additive="base">
                                            <p:cTn id="115" dur="500"/>
                                            <p:tgtEl>
                                              <p:spTgt spid="49"/>
                                            </p:tgtEl>
                                            <p:attrNameLst>
                                              <p:attrName>ppt_y</p:attrName>
                                            </p:attrNameLst>
                                          </p:cBhvr>
                                          <p:tavLst>
                                            <p:tav tm="0">
                                              <p:val>
                                                <p:strVal val="#ppt_y+#ppt_h*1.125000"/>
                                              </p:val>
                                            </p:tav>
                                            <p:tav tm="100000">
                                              <p:val>
                                                <p:strVal val="#ppt_y"/>
                                              </p:val>
                                            </p:tav>
                                          </p:tavLst>
                                        </p:anim>
                                        <p:animEffect transition="in" filter="wipe(up)">
                                          <p:cBhvr>
                                            <p:cTn id="116" dur="500"/>
                                            <p:tgtEl>
                                              <p:spTgt spid="49"/>
                                            </p:tgtEl>
                                          </p:cBhvr>
                                        </p:animEffect>
                                      </p:childTnLst>
                                    </p:cTn>
                                  </p:par>
                                  <p:par>
                                    <p:cTn id="117" presetID="12" presetClass="entr" presetSubtype="1" fill="hold" grpId="0" nodeType="with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p:tgtEl>
                                              <p:spTgt spid="50"/>
                                            </p:tgtEl>
                                            <p:attrNameLst>
                                              <p:attrName>ppt_y</p:attrName>
                                            </p:attrNameLst>
                                          </p:cBhvr>
                                          <p:tavLst>
                                            <p:tav tm="0">
                                              <p:val>
                                                <p:strVal val="#ppt_y-#ppt_h*1.125000"/>
                                              </p:val>
                                            </p:tav>
                                            <p:tav tm="100000">
                                              <p:val>
                                                <p:strVal val="#ppt_y"/>
                                              </p:val>
                                            </p:tav>
                                          </p:tavLst>
                                        </p:anim>
                                        <p:animEffect transition="in" filter="wipe(down)">
                                          <p:cBhvr>
                                            <p:cTn id="120" dur="500"/>
                                            <p:tgtEl>
                                              <p:spTgt spid="50"/>
                                            </p:tgtEl>
                                          </p:cBhvr>
                                        </p:animEffect>
                                      </p:childTnLst>
                                    </p:cTn>
                                  </p:par>
                                </p:childTnLst>
                              </p:cTn>
                            </p:par>
                            <p:par>
                              <p:cTn id="121" fill="hold">
                                <p:stCondLst>
                                  <p:cond delay="9125"/>
                                </p:stCondLst>
                                <p:childTnLst>
                                  <p:par>
                                    <p:cTn id="122" presetID="12" presetClass="entr" presetSubtype="4" fill="hold" grpId="0" nodeType="afterEffect">
                                      <p:stCondLst>
                                        <p:cond delay="0"/>
                                      </p:stCondLst>
                                      <p:childTnLst>
                                        <p:set>
                                          <p:cBhvr>
                                            <p:cTn id="123" dur="1" fill="hold">
                                              <p:stCondLst>
                                                <p:cond delay="0"/>
                                              </p:stCondLst>
                                            </p:cTn>
                                            <p:tgtEl>
                                              <p:spTgt spid="51"/>
                                            </p:tgtEl>
                                            <p:attrNameLst>
                                              <p:attrName>style.visibility</p:attrName>
                                            </p:attrNameLst>
                                          </p:cBhvr>
                                          <p:to>
                                            <p:strVal val="visible"/>
                                          </p:to>
                                        </p:set>
                                        <p:anim calcmode="lin" valueType="num">
                                          <p:cBhvr additive="base">
                                            <p:cTn id="124" dur="500"/>
                                            <p:tgtEl>
                                              <p:spTgt spid="51"/>
                                            </p:tgtEl>
                                            <p:attrNameLst>
                                              <p:attrName>ppt_y</p:attrName>
                                            </p:attrNameLst>
                                          </p:cBhvr>
                                          <p:tavLst>
                                            <p:tav tm="0">
                                              <p:val>
                                                <p:strVal val="#ppt_y+#ppt_h*1.125000"/>
                                              </p:val>
                                            </p:tav>
                                            <p:tav tm="100000">
                                              <p:val>
                                                <p:strVal val="#ppt_y"/>
                                              </p:val>
                                            </p:tav>
                                          </p:tavLst>
                                        </p:anim>
                                        <p:animEffect transition="in" filter="wipe(up)">
                                          <p:cBhvr>
                                            <p:cTn id="125" dur="500"/>
                                            <p:tgtEl>
                                              <p:spTgt spid="51"/>
                                            </p:tgtEl>
                                          </p:cBhvr>
                                        </p:animEffect>
                                      </p:childTnLst>
                                    </p:cTn>
                                  </p:par>
                                  <p:par>
                                    <p:cTn id="126" presetID="12" presetClass="entr" presetSubtype="1"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anim calcmode="lin" valueType="num">
                                          <p:cBhvr additive="base">
                                            <p:cTn id="128" dur="500"/>
                                            <p:tgtEl>
                                              <p:spTgt spid="56"/>
                                            </p:tgtEl>
                                            <p:attrNameLst>
                                              <p:attrName>ppt_y</p:attrName>
                                            </p:attrNameLst>
                                          </p:cBhvr>
                                          <p:tavLst>
                                            <p:tav tm="0">
                                              <p:val>
                                                <p:strVal val="#ppt_y-#ppt_h*1.125000"/>
                                              </p:val>
                                            </p:tav>
                                            <p:tav tm="100000">
                                              <p:val>
                                                <p:strVal val="#ppt_y"/>
                                              </p:val>
                                            </p:tav>
                                          </p:tavLst>
                                        </p:anim>
                                        <p:animEffect transition="in" filter="wipe(down)">
                                          <p:cBhvr>
                                            <p:cTn id="12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7" grpId="0" animBg="1"/>
          <p:bldP spid="38" grpId="0" animBg="1"/>
          <p:bldP spid="39" grpId="0" animBg="1"/>
          <p:bldP spid="40" grpId="0" animBg="1"/>
          <p:bldP spid="44" grpId="0"/>
          <p:bldP spid="45" grpId="0"/>
          <p:bldP spid="46" grpId="0"/>
          <p:bldP spid="47" grpId="0"/>
          <p:bldP spid="52" grpId="0"/>
          <p:bldP spid="53" grpId="0"/>
          <p:bldP spid="54" grpId="0"/>
          <p:bldP spid="55" grpId="0"/>
          <p:bldP spid="32" grpId="0" animBg="1"/>
          <p:bldP spid="35" grpId="0" animBg="1"/>
          <p:bldP spid="41" grpId="0"/>
          <p:bldP spid="42" grpId="0"/>
          <p:bldP spid="43" grpId="0"/>
          <p:bldP spid="48" grpId="0"/>
          <p:bldP spid="49" grpId="0"/>
          <p:bldP spid="50" grpId="0"/>
          <p:bldP spid="51" grpId="0"/>
          <p:bldP spid="56"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106053" y="2019552"/>
            <a:ext cx="805748" cy="4176997"/>
            <a:chOff x="6737626" y="2211572"/>
            <a:chExt cx="764010" cy="3960629"/>
          </a:xfrm>
          <a:effectLst>
            <a:outerShdw blurRad="254000" sx="102000" sy="102000" algn="ctr" rotWithShape="0">
              <a:prstClr val="black">
                <a:alpha val="25000"/>
              </a:prstClr>
            </a:outerShdw>
          </a:effectLst>
        </p:grpSpPr>
        <p:sp>
          <p:nvSpPr>
            <p:cNvPr id="20" name="Rectangle 16"/>
            <p:cNvSpPr>
              <a:spLocks noChangeArrowheads="1"/>
            </p:cNvSpPr>
            <p:nvPr/>
          </p:nvSpPr>
          <p:spPr bwMode="auto">
            <a:xfrm>
              <a:off x="6737626" y="2341148"/>
              <a:ext cx="764010" cy="2740657"/>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2" name="Freeform 51"/>
            <p:cNvSpPr>
              <a:spLocks noChangeArrowheads="1"/>
            </p:cNvSpPr>
            <p:nvPr/>
          </p:nvSpPr>
          <p:spPr bwMode="auto">
            <a:xfrm>
              <a:off x="6737626" y="4925336"/>
              <a:ext cx="764010" cy="1246865"/>
            </a:xfrm>
            <a:custGeom>
              <a:avLst/>
              <a:gdLst>
                <a:gd name="connsiteX0" fmla="*/ 0 w 764010"/>
                <a:gd name="connsiteY0" fmla="*/ 0 h 1246865"/>
                <a:gd name="connsiteX1" fmla="*/ 764010 w 764010"/>
                <a:gd name="connsiteY1" fmla="*/ 0 h 1246865"/>
                <a:gd name="connsiteX2" fmla="*/ 764010 w 764010"/>
                <a:gd name="connsiteY2" fmla="*/ 112462 h 1246865"/>
                <a:gd name="connsiteX3" fmla="*/ 764010 w 764010"/>
                <a:gd name="connsiteY3" fmla="*/ 1001158 h 1246865"/>
                <a:gd name="connsiteX4" fmla="*/ 764010 w 764010"/>
                <a:gd name="connsiteY4" fmla="*/ 1113620 h 1246865"/>
                <a:gd name="connsiteX5" fmla="*/ 763473 w 764010"/>
                <a:gd name="connsiteY5" fmla="*/ 1113620 h 1246865"/>
                <a:gd name="connsiteX6" fmla="*/ 764010 w 764010"/>
                <a:gd name="connsiteY6" fmla="*/ 1115455 h 1246865"/>
                <a:gd name="connsiteX7" fmla="*/ 382005 w 764010"/>
                <a:gd name="connsiteY7" fmla="*/ 1246865 h 1246865"/>
                <a:gd name="connsiteX8" fmla="*/ 0 w 764010"/>
                <a:gd name="connsiteY8" fmla="*/ 1115455 h 1246865"/>
                <a:gd name="connsiteX9" fmla="*/ 538 w 764010"/>
                <a:gd name="connsiteY9" fmla="*/ 1113620 h 1246865"/>
                <a:gd name="connsiteX10" fmla="*/ 0 w 764010"/>
                <a:gd name="connsiteY10" fmla="*/ 1113620 h 1246865"/>
                <a:gd name="connsiteX11" fmla="*/ 0 w 764010"/>
                <a:gd name="connsiteY11" fmla="*/ 1001158 h 1246865"/>
                <a:gd name="connsiteX12" fmla="*/ 0 w 764010"/>
                <a:gd name="connsiteY12" fmla="*/ 112462 h 124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4010" h="1246865">
                  <a:moveTo>
                    <a:pt x="0" y="0"/>
                  </a:moveTo>
                  <a:lnTo>
                    <a:pt x="764010" y="0"/>
                  </a:lnTo>
                  <a:lnTo>
                    <a:pt x="764010" y="112462"/>
                  </a:lnTo>
                  <a:lnTo>
                    <a:pt x="764010" y="1001158"/>
                  </a:lnTo>
                  <a:lnTo>
                    <a:pt x="764010" y="1113620"/>
                  </a:lnTo>
                  <a:lnTo>
                    <a:pt x="763473" y="1113620"/>
                  </a:lnTo>
                  <a:lnTo>
                    <a:pt x="764010" y="1115455"/>
                  </a:lnTo>
                  <a:cubicBezTo>
                    <a:pt x="764010" y="1188031"/>
                    <a:pt x="592981" y="1246865"/>
                    <a:pt x="382005" y="1246865"/>
                  </a:cubicBezTo>
                  <a:cubicBezTo>
                    <a:pt x="171029" y="1246865"/>
                    <a:pt x="0" y="1188031"/>
                    <a:pt x="0" y="1115455"/>
                  </a:cubicBezTo>
                  <a:lnTo>
                    <a:pt x="538" y="1113620"/>
                  </a:lnTo>
                  <a:lnTo>
                    <a:pt x="0" y="1113620"/>
                  </a:lnTo>
                  <a:lnTo>
                    <a:pt x="0" y="1001158"/>
                  </a:lnTo>
                  <a:lnTo>
                    <a:pt x="0" y="112462"/>
                  </a:lnTo>
                  <a:close/>
                </a:path>
              </a:pathLst>
            </a:custGeom>
            <a:solidFill>
              <a:schemeClr val="accent1"/>
            </a:solidFill>
            <a:ln>
              <a:noFill/>
            </a:ln>
            <a:extLst/>
          </p:spPr>
          <p:txBody>
            <a:bodyPr vert="horz" wrap="square" lIns="96435" tIns="48218" rIns="96435" bIns="48218" numCol="1" anchor="t" anchorCtr="0" compatLnSpc="1">
              <a:prstTxWarp prst="textNoShape">
                <a:avLst/>
              </a:prstTxWarp>
              <a:noAutofit/>
            </a:bodyPr>
            <a:lstStyle/>
            <a:p>
              <a:pPr>
                <a:lnSpc>
                  <a:spcPct val="130000"/>
                </a:lnSpc>
              </a:pPr>
              <a:endParaRPr lang="en-US">
                <a:latin typeface="Arial"/>
                <a:ea typeface="微软雅黑"/>
                <a:sym typeface="Arial"/>
              </a:endParaRPr>
            </a:p>
          </p:txBody>
        </p:sp>
        <p:sp>
          <p:nvSpPr>
            <p:cNvPr id="24" name="Oval 20"/>
            <p:cNvSpPr>
              <a:spLocks noChangeArrowheads="1"/>
            </p:cNvSpPr>
            <p:nvPr/>
          </p:nvSpPr>
          <p:spPr bwMode="auto">
            <a:xfrm>
              <a:off x="6737626" y="4794537"/>
              <a:ext cx="764010" cy="264042"/>
            </a:xfrm>
            <a:prstGeom prst="ellipse">
              <a:avLst/>
            </a:prstGeom>
            <a:solidFill>
              <a:schemeClr val="accent1">
                <a:lumMod val="60000"/>
                <a:lumOff val="40000"/>
              </a:schemeClr>
            </a:solidFill>
            <a:ln>
              <a:noFill/>
            </a:ln>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25" name="Oval 21"/>
            <p:cNvSpPr>
              <a:spLocks noChangeArrowheads="1"/>
            </p:cNvSpPr>
            <p:nvPr/>
          </p:nvSpPr>
          <p:spPr bwMode="auto">
            <a:xfrm>
              <a:off x="6737626" y="2211572"/>
              <a:ext cx="764010" cy="262819"/>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4" name="TextBox 3"/>
            <p:cNvSpPr txBox="1"/>
            <p:nvPr/>
          </p:nvSpPr>
          <p:spPr>
            <a:xfrm>
              <a:off x="6813209" y="5716042"/>
              <a:ext cx="612851" cy="393489"/>
            </a:xfrm>
            <a:prstGeom prst="rect">
              <a:avLst/>
            </a:prstGeom>
            <a:noFill/>
          </p:spPr>
          <p:txBody>
            <a:bodyPr wrap="none" rtlCol="0">
              <a:spAutoFit/>
            </a:bodyPr>
            <a:lstStyle/>
            <a:p>
              <a:pPr algn="ctr">
                <a:lnSpc>
                  <a:spcPct val="130000"/>
                </a:lnSpc>
              </a:pPr>
              <a:r>
                <a:rPr lang="en-US" b="1">
                  <a:solidFill>
                    <a:schemeClr val="bg1"/>
                  </a:solidFill>
                  <a:latin typeface="Arial"/>
                  <a:ea typeface="微软雅黑"/>
                  <a:sym typeface="Arial"/>
                </a:rPr>
                <a:t>45%</a:t>
              </a:r>
            </a:p>
          </p:txBody>
        </p:sp>
      </p:grpSp>
      <p:grpSp>
        <p:nvGrpSpPr>
          <p:cNvPr id="5" name="组合 4"/>
          <p:cNvGrpSpPr/>
          <p:nvPr/>
        </p:nvGrpSpPr>
        <p:grpSpPr>
          <a:xfrm>
            <a:off x="8234099" y="2019552"/>
            <a:ext cx="805748" cy="4176997"/>
            <a:chOff x="7804795" y="2211572"/>
            <a:chExt cx="764010" cy="3960629"/>
          </a:xfrm>
          <a:effectLst>
            <a:outerShdw blurRad="254000" sx="102000" sy="102000" algn="ctr" rotWithShape="0">
              <a:prstClr val="black">
                <a:alpha val="25000"/>
              </a:prstClr>
            </a:outerShdw>
          </a:effectLst>
        </p:grpSpPr>
        <p:sp>
          <p:nvSpPr>
            <p:cNvPr id="26" name="Freeform 22"/>
            <p:cNvSpPr>
              <a:spLocks/>
            </p:cNvSpPr>
            <p:nvPr/>
          </p:nvSpPr>
          <p:spPr bwMode="auto">
            <a:xfrm>
              <a:off x="7804795" y="2341148"/>
              <a:ext cx="764010" cy="2740657"/>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3" name="Freeform 52"/>
            <p:cNvSpPr>
              <a:spLocks noChangeArrowheads="1"/>
            </p:cNvSpPr>
            <p:nvPr/>
          </p:nvSpPr>
          <p:spPr bwMode="auto">
            <a:xfrm>
              <a:off x="7804795" y="3852054"/>
              <a:ext cx="764010" cy="2320147"/>
            </a:xfrm>
            <a:custGeom>
              <a:avLst/>
              <a:gdLst>
                <a:gd name="connsiteX0" fmla="*/ 0 w 764010"/>
                <a:gd name="connsiteY0" fmla="*/ 0 h 2320147"/>
                <a:gd name="connsiteX1" fmla="*/ 764010 w 764010"/>
                <a:gd name="connsiteY1" fmla="*/ 0 h 2320147"/>
                <a:gd name="connsiteX2" fmla="*/ 764010 w 764010"/>
                <a:gd name="connsiteY2" fmla="*/ 1185744 h 2320147"/>
                <a:gd name="connsiteX3" fmla="*/ 764010 w 764010"/>
                <a:gd name="connsiteY3" fmla="*/ 1273758 h 2320147"/>
                <a:gd name="connsiteX4" fmla="*/ 764010 w 764010"/>
                <a:gd name="connsiteY4" fmla="*/ 2186902 h 2320147"/>
                <a:gd name="connsiteX5" fmla="*/ 763472 w 764010"/>
                <a:gd name="connsiteY5" fmla="*/ 2186902 h 2320147"/>
                <a:gd name="connsiteX6" fmla="*/ 764010 w 764010"/>
                <a:gd name="connsiteY6" fmla="*/ 2188737 h 2320147"/>
                <a:gd name="connsiteX7" fmla="*/ 382005 w 764010"/>
                <a:gd name="connsiteY7" fmla="*/ 2320147 h 2320147"/>
                <a:gd name="connsiteX8" fmla="*/ 0 w 764010"/>
                <a:gd name="connsiteY8" fmla="*/ 2188737 h 2320147"/>
                <a:gd name="connsiteX9" fmla="*/ 538 w 764010"/>
                <a:gd name="connsiteY9" fmla="*/ 2186902 h 2320147"/>
                <a:gd name="connsiteX10" fmla="*/ 0 w 764010"/>
                <a:gd name="connsiteY10" fmla="*/ 2186902 h 2320147"/>
                <a:gd name="connsiteX11" fmla="*/ 0 w 764010"/>
                <a:gd name="connsiteY11" fmla="*/ 1273758 h 2320147"/>
                <a:gd name="connsiteX12" fmla="*/ 0 w 764010"/>
                <a:gd name="connsiteY12" fmla="*/ 1185744 h 2320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4010" h="2320147">
                  <a:moveTo>
                    <a:pt x="0" y="0"/>
                  </a:moveTo>
                  <a:cubicBezTo>
                    <a:pt x="254670" y="0"/>
                    <a:pt x="509340" y="0"/>
                    <a:pt x="764010" y="0"/>
                  </a:cubicBezTo>
                  <a:lnTo>
                    <a:pt x="764010" y="1185744"/>
                  </a:lnTo>
                  <a:lnTo>
                    <a:pt x="764010" y="1273758"/>
                  </a:lnTo>
                  <a:lnTo>
                    <a:pt x="764010" y="2186902"/>
                  </a:lnTo>
                  <a:lnTo>
                    <a:pt x="763472" y="2186902"/>
                  </a:lnTo>
                  <a:lnTo>
                    <a:pt x="764010" y="2188737"/>
                  </a:lnTo>
                  <a:cubicBezTo>
                    <a:pt x="764010" y="2261313"/>
                    <a:pt x="592981" y="2320147"/>
                    <a:pt x="382005" y="2320147"/>
                  </a:cubicBezTo>
                  <a:cubicBezTo>
                    <a:pt x="171029" y="2320147"/>
                    <a:pt x="0" y="2261313"/>
                    <a:pt x="0" y="2188737"/>
                  </a:cubicBezTo>
                  <a:lnTo>
                    <a:pt x="538" y="2186902"/>
                  </a:lnTo>
                  <a:lnTo>
                    <a:pt x="0" y="2186902"/>
                  </a:lnTo>
                  <a:lnTo>
                    <a:pt x="0" y="1273758"/>
                  </a:lnTo>
                  <a:lnTo>
                    <a:pt x="0" y="1185744"/>
                  </a:lnTo>
                  <a:close/>
                </a:path>
              </a:pathLst>
            </a:custGeom>
            <a:solidFill>
              <a:schemeClr val="accent2"/>
            </a:solidFill>
            <a:ln>
              <a:noFill/>
            </a:ln>
            <a:extLst/>
          </p:spPr>
          <p:txBody>
            <a:bodyPr vert="horz" wrap="square" lIns="96435" tIns="48218" rIns="96435" bIns="48218" numCol="1" anchor="t" anchorCtr="0" compatLnSpc="1">
              <a:prstTxWarp prst="textNoShape">
                <a:avLst/>
              </a:prstTxWarp>
              <a:noAutofit/>
            </a:bodyPr>
            <a:lstStyle/>
            <a:p>
              <a:pPr>
                <a:lnSpc>
                  <a:spcPct val="130000"/>
                </a:lnSpc>
              </a:pPr>
              <a:endParaRPr lang="en-US">
                <a:latin typeface="Arial"/>
                <a:ea typeface="微软雅黑"/>
                <a:sym typeface="Arial"/>
              </a:endParaRPr>
            </a:p>
          </p:txBody>
        </p:sp>
        <p:sp>
          <p:nvSpPr>
            <p:cNvPr id="30" name="Oval 26"/>
            <p:cNvSpPr>
              <a:spLocks noChangeArrowheads="1"/>
            </p:cNvSpPr>
            <p:nvPr/>
          </p:nvSpPr>
          <p:spPr bwMode="auto">
            <a:xfrm>
              <a:off x="7804795" y="3695585"/>
              <a:ext cx="764010" cy="262819"/>
            </a:xfrm>
            <a:prstGeom prst="ellipse">
              <a:avLst/>
            </a:prstGeom>
            <a:solidFill>
              <a:schemeClr val="accent2">
                <a:lumMod val="60000"/>
                <a:lumOff val="40000"/>
              </a:schemeClr>
            </a:solidFill>
            <a:ln>
              <a:noFill/>
            </a:ln>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31" name="Oval 27"/>
            <p:cNvSpPr>
              <a:spLocks noChangeArrowheads="1"/>
            </p:cNvSpPr>
            <p:nvPr/>
          </p:nvSpPr>
          <p:spPr bwMode="auto">
            <a:xfrm>
              <a:off x="7804795" y="2211572"/>
              <a:ext cx="764010" cy="262819"/>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7" name="TextBox 56"/>
            <p:cNvSpPr txBox="1"/>
            <p:nvPr/>
          </p:nvSpPr>
          <p:spPr>
            <a:xfrm>
              <a:off x="7880379" y="5716042"/>
              <a:ext cx="612851" cy="393489"/>
            </a:xfrm>
            <a:prstGeom prst="rect">
              <a:avLst/>
            </a:prstGeom>
            <a:noFill/>
          </p:spPr>
          <p:txBody>
            <a:bodyPr wrap="none" rtlCol="0">
              <a:spAutoFit/>
            </a:bodyPr>
            <a:lstStyle/>
            <a:p>
              <a:pPr algn="ctr">
                <a:lnSpc>
                  <a:spcPct val="130000"/>
                </a:lnSpc>
              </a:pPr>
              <a:r>
                <a:rPr lang="en-US" b="1">
                  <a:solidFill>
                    <a:schemeClr val="bg1"/>
                  </a:solidFill>
                  <a:latin typeface="Arial"/>
                  <a:ea typeface="微软雅黑"/>
                  <a:sym typeface="Arial"/>
                </a:rPr>
                <a:t>65%</a:t>
              </a:r>
            </a:p>
          </p:txBody>
        </p:sp>
      </p:grpSp>
      <p:grpSp>
        <p:nvGrpSpPr>
          <p:cNvPr id="6" name="组合 5"/>
          <p:cNvGrpSpPr/>
          <p:nvPr/>
        </p:nvGrpSpPr>
        <p:grpSpPr>
          <a:xfrm>
            <a:off x="9362146" y="2019552"/>
            <a:ext cx="804459" cy="4176997"/>
            <a:chOff x="8875631" y="2211572"/>
            <a:chExt cx="762788" cy="3960629"/>
          </a:xfrm>
          <a:effectLst>
            <a:outerShdw blurRad="254000" sx="102000" sy="102000" algn="ctr" rotWithShape="0">
              <a:prstClr val="black">
                <a:alpha val="25000"/>
              </a:prstClr>
            </a:outerShdw>
          </a:effectLst>
        </p:grpSpPr>
        <p:sp>
          <p:nvSpPr>
            <p:cNvPr id="32" name="Freeform 28"/>
            <p:cNvSpPr>
              <a:spLocks/>
            </p:cNvSpPr>
            <p:nvPr/>
          </p:nvSpPr>
          <p:spPr bwMode="auto">
            <a:xfrm>
              <a:off x="8875632" y="2341148"/>
              <a:ext cx="762787" cy="2740657"/>
            </a:xfrm>
            <a:custGeom>
              <a:avLst/>
              <a:gdLst>
                <a:gd name="T0" fmla="*/ 0 w 264"/>
                <a:gd name="T1" fmla="*/ 947 h 947"/>
                <a:gd name="T2" fmla="*/ 264 w 264"/>
                <a:gd name="T3" fmla="*/ 947 h 947"/>
                <a:gd name="T4" fmla="*/ 264 w 264"/>
                <a:gd name="T5" fmla="*/ 0 h 947"/>
                <a:gd name="T6" fmla="*/ 0 w 264"/>
                <a:gd name="T7" fmla="*/ 0 h 947"/>
                <a:gd name="T8" fmla="*/ 0 w 264"/>
                <a:gd name="T9" fmla="*/ 947 h 947"/>
              </a:gdLst>
              <a:ahLst/>
              <a:cxnLst>
                <a:cxn ang="0">
                  <a:pos x="T0" y="T1"/>
                </a:cxn>
                <a:cxn ang="0">
                  <a:pos x="T2" y="T3"/>
                </a:cxn>
                <a:cxn ang="0">
                  <a:pos x="T4" y="T5"/>
                </a:cxn>
                <a:cxn ang="0">
                  <a:pos x="T6" y="T7"/>
                </a:cxn>
                <a:cxn ang="0">
                  <a:pos x="T8" y="T9"/>
                </a:cxn>
              </a:cxnLst>
              <a:rect l="0" t="0" r="r" b="b"/>
              <a:pathLst>
                <a:path w="264" h="947">
                  <a:moveTo>
                    <a:pt x="0" y="947"/>
                  </a:moveTo>
                  <a:cubicBezTo>
                    <a:pt x="88" y="947"/>
                    <a:pt x="176" y="947"/>
                    <a:pt x="264" y="947"/>
                  </a:cubicBezTo>
                  <a:cubicBezTo>
                    <a:pt x="264" y="632"/>
                    <a:pt x="264" y="316"/>
                    <a:pt x="264" y="0"/>
                  </a:cubicBezTo>
                  <a:cubicBezTo>
                    <a:pt x="176" y="0"/>
                    <a:pt x="88" y="0"/>
                    <a:pt x="0" y="0"/>
                  </a:cubicBezTo>
                  <a:cubicBezTo>
                    <a:pt x="0" y="316"/>
                    <a:pt x="0" y="632"/>
                    <a:pt x="0" y="947"/>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4" name="Freeform 53"/>
            <p:cNvSpPr>
              <a:spLocks/>
            </p:cNvSpPr>
            <p:nvPr/>
          </p:nvSpPr>
          <p:spPr bwMode="auto">
            <a:xfrm>
              <a:off x="8875631" y="3084377"/>
              <a:ext cx="762788" cy="3087824"/>
            </a:xfrm>
            <a:custGeom>
              <a:avLst/>
              <a:gdLst>
                <a:gd name="connsiteX0" fmla="*/ 0 w 762788"/>
                <a:gd name="connsiteY0" fmla="*/ 0 h 3087824"/>
                <a:gd name="connsiteX1" fmla="*/ 762787 w 762788"/>
                <a:gd name="connsiteY1" fmla="*/ 0 h 3087824"/>
                <a:gd name="connsiteX2" fmla="*/ 762787 w 762788"/>
                <a:gd name="connsiteY2" fmla="*/ 1953421 h 3087824"/>
                <a:gd name="connsiteX3" fmla="*/ 762787 w 762788"/>
                <a:gd name="connsiteY3" fmla="*/ 2124559 h 3087824"/>
                <a:gd name="connsiteX4" fmla="*/ 762787 w 762788"/>
                <a:gd name="connsiteY4" fmla="*/ 2954579 h 3087824"/>
                <a:gd name="connsiteX5" fmla="*/ 762251 w 762788"/>
                <a:gd name="connsiteY5" fmla="*/ 2954579 h 3087824"/>
                <a:gd name="connsiteX6" fmla="*/ 762788 w 762788"/>
                <a:gd name="connsiteY6" fmla="*/ 2956414 h 3087824"/>
                <a:gd name="connsiteX7" fmla="*/ 381394 w 762788"/>
                <a:gd name="connsiteY7" fmla="*/ 3087824 h 3087824"/>
                <a:gd name="connsiteX8" fmla="*/ 0 w 762788"/>
                <a:gd name="connsiteY8" fmla="*/ 2956414 h 3087824"/>
                <a:gd name="connsiteX9" fmla="*/ 537 w 762788"/>
                <a:gd name="connsiteY9" fmla="*/ 2954579 h 3087824"/>
                <a:gd name="connsiteX10" fmla="*/ 0 w 762788"/>
                <a:gd name="connsiteY10" fmla="*/ 2954579 h 3087824"/>
                <a:gd name="connsiteX11" fmla="*/ 0 w 762788"/>
                <a:gd name="connsiteY11" fmla="*/ 2124559 h 3087824"/>
                <a:gd name="connsiteX12" fmla="*/ 0 w 762788"/>
                <a:gd name="connsiteY12" fmla="*/ 1953421 h 308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2788" h="3087824">
                  <a:moveTo>
                    <a:pt x="0" y="0"/>
                  </a:moveTo>
                  <a:cubicBezTo>
                    <a:pt x="254262" y="0"/>
                    <a:pt x="508525" y="0"/>
                    <a:pt x="762787" y="0"/>
                  </a:cubicBezTo>
                  <a:lnTo>
                    <a:pt x="762787" y="1953421"/>
                  </a:lnTo>
                  <a:lnTo>
                    <a:pt x="762787" y="2124559"/>
                  </a:lnTo>
                  <a:lnTo>
                    <a:pt x="762787" y="2954579"/>
                  </a:lnTo>
                  <a:lnTo>
                    <a:pt x="762251" y="2954579"/>
                  </a:lnTo>
                  <a:lnTo>
                    <a:pt x="762788" y="2956414"/>
                  </a:lnTo>
                  <a:cubicBezTo>
                    <a:pt x="762788" y="3028990"/>
                    <a:pt x="592032" y="3087824"/>
                    <a:pt x="381394" y="3087824"/>
                  </a:cubicBezTo>
                  <a:cubicBezTo>
                    <a:pt x="170756" y="3087824"/>
                    <a:pt x="0" y="3028990"/>
                    <a:pt x="0" y="2956414"/>
                  </a:cubicBezTo>
                  <a:lnTo>
                    <a:pt x="537" y="2954579"/>
                  </a:lnTo>
                  <a:lnTo>
                    <a:pt x="0" y="2954579"/>
                  </a:lnTo>
                  <a:lnTo>
                    <a:pt x="0" y="2124559"/>
                  </a:lnTo>
                  <a:lnTo>
                    <a:pt x="0" y="1953421"/>
                  </a:lnTo>
                  <a:close/>
                </a:path>
              </a:pathLst>
            </a:custGeom>
            <a:solidFill>
              <a:schemeClr val="accent3"/>
            </a:solidFill>
            <a:ln>
              <a:noFill/>
            </a:ln>
            <a:extLst/>
          </p:spPr>
          <p:txBody>
            <a:bodyPr vert="horz" wrap="square" lIns="96435" tIns="48218" rIns="96435" bIns="48218" numCol="1" anchor="t" anchorCtr="0" compatLnSpc="1">
              <a:prstTxWarp prst="textNoShape">
                <a:avLst/>
              </a:prstTxWarp>
              <a:noAutofit/>
            </a:bodyPr>
            <a:lstStyle/>
            <a:p>
              <a:pPr>
                <a:lnSpc>
                  <a:spcPct val="130000"/>
                </a:lnSpc>
              </a:pPr>
              <a:endParaRPr lang="en-US">
                <a:latin typeface="Arial"/>
                <a:ea typeface="微软雅黑"/>
                <a:sym typeface="Arial"/>
              </a:endParaRPr>
            </a:p>
          </p:txBody>
        </p:sp>
        <p:sp>
          <p:nvSpPr>
            <p:cNvPr id="36" name="Oval 32"/>
            <p:cNvSpPr>
              <a:spLocks noChangeArrowheads="1"/>
            </p:cNvSpPr>
            <p:nvPr/>
          </p:nvSpPr>
          <p:spPr bwMode="auto">
            <a:xfrm>
              <a:off x="8875632" y="2954801"/>
              <a:ext cx="762787" cy="262819"/>
            </a:xfrm>
            <a:prstGeom prst="ellipse">
              <a:avLst/>
            </a:prstGeom>
            <a:solidFill>
              <a:schemeClr val="accent3">
                <a:lumMod val="60000"/>
                <a:lumOff val="40000"/>
              </a:schemeClr>
            </a:solidFill>
            <a:ln>
              <a:noFill/>
            </a:ln>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37" name="Oval 33"/>
            <p:cNvSpPr>
              <a:spLocks noChangeArrowheads="1"/>
            </p:cNvSpPr>
            <p:nvPr/>
          </p:nvSpPr>
          <p:spPr bwMode="auto">
            <a:xfrm>
              <a:off x="8875632" y="2211572"/>
              <a:ext cx="762787" cy="262819"/>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8" name="TextBox 57"/>
            <p:cNvSpPr txBox="1"/>
            <p:nvPr/>
          </p:nvSpPr>
          <p:spPr>
            <a:xfrm>
              <a:off x="8950602" y="5716042"/>
              <a:ext cx="612851" cy="393489"/>
            </a:xfrm>
            <a:prstGeom prst="rect">
              <a:avLst/>
            </a:prstGeom>
            <a:noFill/>
          </p:spPr>
          <p:txBody>
            <a:bodyPr wrap="none" rtlCol="0">
              <a:spAutoFit/>
            </a:bodyPr>
            <a:lstStyle/>
            <a:p>
              <a:pPr algn="ctr">
                <a:lnSpc>
                  <a:spcPct val="130000"/>
                </a:lnSpc>
              </a:pPr>
              <a:r>
                <a:rPr lang="en-US" b="1">
                  <a:solidFill>
                    <a:schemeClr val="bg1"/>
                  </a:solidFill>
                  <a:latin typeface="Arial"/>
                  <a:ea typeface="微软雅黑"/>
                  <a:sym typeface="Arial"/>
                </a:rPr>
                <a:t>90%</a:t>
              </a:r>
            </a:p>
          </p:txBody>
        </p:sp>
      </p:grpSp>
      <p:grpSp>
        <p:nvGrpSpPr>
          <p:cNvPr id="7" name="组合 6"/>
          <p:cNvGrpSpPr/>
          <p:nvPr/>
        </p:nvGrpSpPr>
        <p:grpSpPr>
          <a:xfrm>
            <a:off x="10488903" y="2019552"/>
            <a:ext cx="803170" cy="4176997"/>
            <a:chOff x="9945245" y="2211572"/>
            <a:chExt cx="761566" cy="3960629"/>
          </a:xfrm>
          <a:effectLst>
            <a:outerShdw blurRad="254000" sx="102000" sy="102000" algn="ctr" rotWithShape="0">
              <a:prstClr val="black">
                <a:alpha val="25000"/>
              </a:prstClr>
            </a:outerShdw>
          </a:effectLst>
        </p:grpSpPr>
        <p:sp>
          <p:nvSpPr>
            <p:cNvPr id="38" name="Rectangle 34"/>
            <p:cNvSpPr>
              <a:spLocks noChangeArrowheads="1"/>
            </p:cNvSpPr>
            <p:nvPr/>
          </p:nvSpPr>
          <p:spPr bwMode="auto">
            <a:xfrm>
              <a:off x="9945245" y="2341148"/>
              <a:ext cx="761566" cy="2740657"/>
            </a:xfrm>
            <a:prstGeom prst="rect">
              <a:avLst/>
            </a:prstGeom>
            <a:solidFill>
              <a:srgbClr val="E6E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5" name="Freeform 54"/>
            <p:cNvSpPr>
              <a:spLocks noChangeArrowheads="1"/>
            </p:cNvSpPr>
            <p:nvPr/>
          </p:nvSpPr>
          <p:spPr bwMode="auto">
            <a:xfrm>
              <a:off x="9945245" y="4561056"/>
              <a:ext cx="761566" cy="1611145"/>
            </a:xfrm>
            <a:custGeom>
              <a:avLst/>
              <a:gdLst>
                <a:gd name="connsiteX0" fmla="*/ 0 w 761566"/>
                <a:gd name="connsiteY0" fmla="*/ 0 h 1611145"/>
                <a:gd name="connsiteX1" fmla="*/ 761566 w 761566"/>
                <a:gd name="connsiteY1" fmla="*/ 0 h 1611145"/>
                <a:gd name="connsiteX2" fmla="*/ 761566 w 761566"/>
                <a:gd name="connsiteY2" fmla="*/ 499968 h 1611145"/>
                <a:gd name="connsiteX3" fmla="*/ 761566 w 761566"/>
                <a:gd name="connsiteY3" fmla="*/ 1001158 h 1611145"/>
                <a:gd name="connsiteX4" fmla="*/ 761566 w 761566"/>
                <a:gd name="connsiteY4" fmla="*/ 1479735 h 1611145"/>
                <a:gd name="connsiteX5" fmla="*/ 761566 w 761566"/>
                <a:gd name="connsiteY5" fmla="*/ 1501126 h 1611145"/>
                <a:gd name="connsiteX6" fmla="*/ 755317 w 761566"/>
                <a:gd name="connsiteY6" fmla="*/ 1501126 h 1611145"/>
                <a:gd name="connsiteX7" fmla="*/ 753830 w 761566"/>
                <a:gd name="connsiteY7" fmla="*/ 1506219 h 1611145"/>
                <a:gd name="connsiteX8" fmla="*/ 380783 w 761566"/>
                <a:gd name="connsiteY8" fmla="*/ 1611145 h 1611145"/>
                <a:gd name="connsiteX9" fmla="*/ 7736 w 761566"/>
                <a:gd name="connsiteY9" fmla="*/ 1506219 h 1611145"/>
                <a:gd name="connsiteX10" fmla="*/ 6249 w 761566"/>
                <a:gd name="connsiteY10" fmla="*/ 1501126 h 1611145"/>
                <a:gd name="connsiteX11" fmla="*/ 0 w 761566"/>
                <a:gd name="connsiteY11" fmla="*/ 1501126 h 1611145"/>
                <a:gd name="connsiteX12" fmla="*/ 0 w 761566"/>
                <a:gd name="connsiteY12" fmla="*/ 1479735 h 1611145"/>
                <a:gd name="connsiteX13" fmla="*/ 0 w 761566"/>
                <a:gd name="connsiteY13" fmla="*/ 1001158 h 1611145"/>
                <a:gd name="connsiteX14" fmla="*/ 0 w 761566"/>
                <a:gd name="connsiteY14" fmla="*/ 499968 h 161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1566" h="1611145">
                  <a:moveTo>
                    <a:pt x="0" y="0"/>
                  </a:moveTo>
                  <a:lnTo>
                    <a:pt x="761566" y="0"/>
                  </a:lnTo>
                  <a:lnTo>
                    <a:pt x="761566" y="499968"/>
                  </a:lnTo>
                  <a:lnTo>
                    <a:pt x="761566" y="1001158"/>
                  </a:lnTo>
                  <a:lnTo>
                    <a:pt x="761566" y="1479735"/>
                  </a:lnTo>
                  <a:lnTo>
                    <a:pt x="761566" y="1501126"/>
                  </a:lnTo>
                  <a:lnTo>
                    <a:pt x="755317" y="1501126"/>
                  </a:lnTo>
                  <a:lnTo>
                    <a:pt x="753830" y="1506219"/>
                  </a:lnTo>
                  <a:cubicBezTo>
                    <a:pt x="718323" y="1566100"/>
                    <a:pt x="564796" y="1611145"/>
                    <a:pt x="380783" y="1611145"/>
                  </a:cubicBezTo>
                  <a:cubicBezTo>
                    <a:pt x="196770" y="1611145"/>
                    <a:pt x="43243" y="1566100"/>
                    <a:pt x="7736" y="1506219"/>
                  </a:cubicBezTo>
                  <a:lnTo>
                    <a:pt x="6249" y="1501126"/>
                  </a:lnTo>
                  <a:lnTo>
                    <a:pt x="0" y="1501126"/>
                  </a:lnTo>
                  <a:lnTo>
                    <a:pt x="0" y="1479735"/>
                  </a:lnTo>
                  <a:lnTo>
                    <a:pt x="0" y="1001158"/>
                  </a:lnTo>
                  <a:lnTo>
                    <a:pt x="0" y="499968"/>
                  </a:lnTo>
                  <a:close/>
                </a:path>
              </a:pathLst>
            </a:custGeom>
            <a:solidFill>
              <a:schemeClr val="accent4"/>
            </a:solidFill>
            <a:ln>
              <a:noFill/>
            </a:ln>
            <a:extLst/>
          </p:spPr>
          <p:txBody>
            <a:bodyPr vert="horz" wrap="square" lIns="96435" tIns="48218" rIns="96435" bIns="48218" numCol="1" anchor="t" anchorCtr="0" compatLnSpc="1">
              <a:prstTxWarp prst="textNoShape">
                <a:avLst/>
              </a:prstTxWarp>
              <a:noAutofit/>
            </a:bodyPr>
            <a:lstStyle/>
            <a:p>
              <a:pPr>
                <a:lnSpc>
                  <a:spcPct val="130000"/>
                </a:lnSpc>
              </a:pPr>
              <a:endParaRPr lang="en-US">
                <a:latin typeface="Arial"/>
                <a:ea typeface="微软雅黑"/>
                <a:sym typeface="Arial"/>
              </a:endParaRPr>
            </a:p>
          </p:txBody>
        </p:sp>
        <p:sp>
          <p:nvSpPr>
            <p:cNvPr id="42" name="Oval 38"/>
            <p:cNvSpPr>
              <a:spLocks noChangeArrowheads="1"/>
            </p:cNvSpPr>
            <p:nvPr/>
          </p:nvSpPr>
          <p:spPr bwMode="auto">
            <a:xfrm>
              <a:off x="9945245" y="4430257"/>
              <a:ext cx="761566" cy="262819"/>
            </a:xfrm>
            <a:prstGeom prst="ellipse">
              <a:avLst/>
            </a:prstGeom>
            <a:solidFill>
              <a:schemeClr val="accent4">
                <a:lumMod val="60000"/>
                <a:lumOff val="40000"/>
              </a:schemeClr>
            </a:solidFill>
            <a:ln>
              <a:noFill/>
            </a:ln>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43" name="Oval 39"/>
            <p:cNvSpPr>
              <a:spLocks noChangeArrowheads="1"/>
            </p:cNvSpPr>
            <p:nvPr/>
          </p:nvSpPr>
          <p:spPr bwMode="auto">
            <a:xfrm>
              <a:off x="9945245" y="2211572"/>
              <a:ext cx="761566" cy="262819"/>
            </a:xfrm>
            <a:prstGeom prst="ellipse">
              <a:avLst/>
            </a:pr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nSpc>
                  <a:spcPct val="130000"/>
                </a:lnSpc>
              </a:pPr>
              <a:endParaRPr lang="en-US">
                <a:latin typeface="Arial"/>
                <a:ea typeface="微软雅黑"/>
                <a:sym typeface="Arial"/>
              </a:endParaRPr>
            </a:p>
          </p:txBody>
        </p:sp>
        <p:sp>
          <p:nvSpPr>
            <p:cNvPr id="59" name="TextBox 58"/>
            <p:cNvSpPr txBox="1"/>
            <p:nvPr/>
          </p:nvSpPr>
          <p:spPr>
            <a:xfrm>
              <a:off x="10019602" y="5716042"/>
              <a:ext cx="612851" cy="393489"/>
            </a:xfrm>
            <a:prstGeom prst="rect">
              <a:avLst/>
            </a:prstGeom>
            <a:noFill/>
          </p:spPr>
          <p:txBody>
            <a:bodyPr wrap="none" rtlCol="0">
              <a:spAutoFit/>
            </a:bodyPr>
            <a:lstStyle/>
            <a:p>
              <a:pPr algn="ctr">
                <a:lnSpc>
                  <a:spcPct val="130000"/>
                </a:lnSpc>
              </a:pPr>
              <a:r>
                <a:rPr lang="en-US" b="1">
                  <a:solidFill>
                    <a:schemeClr val="bg1"/>
                  </a:solidFill>
                  <a:latin typeface="Arial"/>
                  <a:ea typeface="微软雅黑"/>
                  <a:sym typeface="Arial"/>
                </a:rPr>
                <a:t>49%</a:t>
              </a:r>
            </a:p>
          </p:txBody>
        </p:sp>
      </p:grpSp>
      <p:sp>
        <p:nvSpPr>
          <p:cNvPr id="41" name="TextBox 23"/>
          <p:cNvSpPr txBox="1"/>
          <p:nvPr/>
        </p:nvSpPr>
        <p:spPr>
          <a:xfrm>
            <a:off x="1173919" y="2050952"/>
            <a:ext cx="4356023" cy="613373"/>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44" name="TextBox 24"/>
          <p:cNvSpPr txBox="1"/>
          <p:nvPr/>
        </p:nvSpPr>
        <p:spPr>
          <a:xfrm>
            <a:off x="1173920" y="1647075"/>
            <a:ext cx="2358434" cy="369332"/>
          </a:xfrm>
          <a:prstGeom prst="rect">
            <a:avLst/>
          </a:prstGeom>
          <a:noFill/>
        </p:spPr>
        <p:txBody>
          <a:bodyPr wrap="squar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45" name="TextBox 23"/>
          <p:cNvSpPr txBox="1"/>
          <p:nvPr/>
        </p:nvSpPr>
        <p:spPr>
          <a:xfrm>
            <a:off x="1173919" y="3260916"/>
            <a:ext cx="4356023" cy="613373"/>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46" name="TextBox 24"/>
          <p:cNvSpPr txBox="1"/>
          <p:nvPr/>
        </p:nvSpPr>
        <p:spPr>
          <a:xfrm>
            <a:off x="1173920" y="2857039"/>
            <a:ext cx="2358434" cy="369332"/>
          </a:xfrm>
          <a:prstGeom prst="rect">
            <a:avLst/>
          </a:prstGeom>
          <a:noFill/>
        </p:spPr>
        <p:txBody>
          <a:bodyPr wrap="squar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47" name="TextBox 23"/>
          <p:cNvSpPr txBox="1"/>
          <p:nvPr/>
        </p:nvSpPr>
        <p:spPr>
          <a:xfrm>
            <a:off x="1173919" y="4443170"/>
            <a:ext cx="4356023" cy="613373"/>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48" name="TextBox 24"/>
          <p:cNvSpPr txBox="1"/>
          <p:nvPr/>
        </p:nvSpPr>
        <p:spPr>
          <a:xfrm>
            <a:off x="1173920" y="4039293"/>
            <a:ext cx="2358434" cy="369332"/>
          </a:xfrm>
          <a:prstGeom prst="rect">
            <a:avLst/>
          </a:prstGeom>
          <a:noFill/>
        </p:spPr>
        <p:txBody>
          <a:bodyPr wrap="squar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49" name="TextBox 23"/>
          <p:cNvSpPr txBox="1"/>
          <p:nvPr/>
        </p:nvSpPr>
        <p:spPr>
          <a:xfrm>
            <a:off x="1173919" y="5653134"/>
            <a:ext cx="4356023" cy="613373"/>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50" name="TextBox 24"/>
          <p:cNvSpPr txBox="1"/>
          <p:nvPr/>
        </p:nvSpPr>
        <p:spPr>
          <a:xfrm>
            <a:off x="1173920" y="5249257"/>
            <a:ext cx="2358434" cy="369332"/>
          </a:xfrm>
          <a:prstGeom prst="rect">
            <a:avLst/>
          </a:prstGeom>
          <a:noFill/>
        </p:spPr>
        <p:txBody>
          <a:bodyPr wrap="squar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34" name="矩形 33"/>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5" name="矩形 34"/>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39"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40"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51" name="矩形 50"/>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1628900670"/>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anim calcmode="lin" valueType="num">
                                      <p:cBhvr>
                                        <p:cTn id="29" dur="500" fill="hold"/>
                                        <p:tgtEl>
                                          <p:spTgt spid="7"/>
                                        </p:tgtEl>
                                        <p:attrNameLst>
                                          <p:attrName>ppt_x</p:attrName>
                                        </p:attrNameLst>
                                      </p:cBhvr>
                                      <p:tavLst>
                                        <p:tav tm="0">
                                          <p:val>
                                            <p:strVal val="#ppt_x"/>
                                          </p:val>
                                        </p:tav>
                                        <p:tav tm="100000">
                                          <p:val>
                                            <p:strVal val="#ppt_x"/>
                                          </p:val>
                                        </p:tav>
                                      </p:tavLst>
                                    </p:anim>
                                    <p:anim calcmode="lin" valueType="num">
                                      <p:cBhvr>
                                        <p:cTn id="30" dur="500" fill="hold"/>
                                        <p:tgtEl>
                                          <p:spTgt spid="7"/>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additive="base">
                                        <p:cTn id="34" dur="500"/>
                                        <p:tgtEl>
                                          <p:spTgt spid="41"/>
                                        </p:tgtEl>
                                        <p:attrNameLst>
                                          <p:attrName>ppt_y</p:attrName>
                                        </p:attrNameLst>
                                      </p:cBhvr>
                                      <p:tavLst>
                                        <p:tav tm="0">
                                          <p:val>
                                            <p:strVal val="#ppt_y+#ppt_h*1.125000"/>
                                          </p:val>
                                        </p:tav>
                                        <p:tav tm="100000">
                                          <p:val>
                                            <p:strVal val="#ppt_y"/>
                                          </p:val>
                                        </p:tav>
                                      </p:tavLst>
                                    </p:anim>
                                    <p:animEffect transition="in" filter="wipe(up)">
                                      <p:cBhvr>
                                        <p:cTn id="35" dur="500"/>
                                        <p:tgtEl>
                                          <p:spTgt spid="41"/>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p:tgtEl>
                                          <p:spTgt spid="44"/>
                                        </p:tgtEl>
                                        <p:attrNameLst>
                                          <p:attrName>ppt_y</p:attrName>
                                        </p:attrNameLst>
                                      </p:cBhvr>
                                      <p:tavLst>
                                        <p:tav tm="0">
                                          <p:val>
                                            <p:strVal val="#ppt_y-#ppt_h*1.125000"/>
                                          </p:val>
                                        </p:tav>
                                        <p:tav tm="100000">
                                          <p:val>
                                            <p:strVal val="#ppt_y"/>
                                          </p:val>
                                        </p:tav>
                                      </p:tavLst>
                                    </p:anim>
                                    <p:animEffect transition="in" filter="wipe(down)">
                                      <p:cBhvr>
                                        <p:cTn id="39" dur="500"/>
                                        <p:tgtEl>
                                          <p:spTgt spid="44"/>
                                        </p:tgtEl>
                                      </p:cBhvr>
                                    </p:animEffect>
                                  </p:childTnLst>
                                </p:cTn>
                              </p:par>
                            </p:childTnLst>
                          </p:cTn>
                        </p:par>
                        <p:par>
                          <p:cTn id="40" fill="hold">
                            <p:stCondLst>
                              <p:cond delay="1000"/>
                            </p:stCondLst>
                            <p:childTnLst>
                              <p:par>
                                <p:cTn id="41" presetID="12" presetClass="entr" presetSubtype="4"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p:tgtEl>
                                          <p:spTgt spid="45"/>
                                        </p:tgtEl>
                                        <p:attrNameLst>
                                          <p:attrName>ppt_y</p:attrName>
                                        </p:attrNameLst>
                                      </p:cBhvr>
                                      <p:tavLst>
                                        <p:tav tm="0">
                                          <p:val>
                                            <p:strVal val="#ppt_y+#ppt_h*1.125000"/>
                                          </p:val>
                                        </p:tav>
                                        <p:tav tm="100000">
                                          <p:val>
                                            <p:strVal val="#ppt_y"/>
                                          </p:val>
                                        </p:tav>
                                      </p:tavLst>
                                    </p:anim>
                                    <p:animEffect transition="in" filter="wipe(up)">
                                      <p:cBhvr>
                                        <p:cTn id="44" dur="500"/>
                                        <p:tgtEl>
                                          <p:spTgt spid="45"/>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p:tgtEl>
                                          <p:spTgt spid="46"/>
                                        </p:tgtEl>
                                        <p:attrNameLst>
                                          <p:attrName>ppt_y</p:attrName>
                                        </p:attrNameLst>
                                      </p:cBhvr>
                                      <p:tavLst>
                                        <p:tav tm="0">
                                          <p:val>
                                            <p:strVal val="#ppt_y-#ppt_h*1.125000"/>
                                          </p:val>
                                        </p:tav>
                                        <p:tav tm="100000">
                                          <p:val>
                                            <p:strVal val="#ppt_y"/>
                                          </p:val>
                                        </p:tav>
                                      </p:tavLst>
                                    </p:anim>
                                    <p:animEffect transition="in" filter="wipe(down)">
                                      <p:cBhvr>
                                        <p:cTn id="48" dur="500"/>
                                        <p:tgtEl>
                                          <p:spTgt spid="46"/>
                                        </p:tgtEl>
                                      </p:cBhvr>
                                    </p:animEffect>
                                  </p:childTnLst>
                                </p:cTn>
                              </p:par>
                            </p:childTnLst>
                          </p:cTn>
                        </p:par>
                        <p:par>
                          <p:cTn id="49" fill="hold">
                            <p:stCondLst>
                              <p:cond delay="1500"/>
                            </p:stCondLst>
                            <p:childTnLst>
                              <p:par>
                                <p:cTn id="50" presetID="12" presetClass="entr" presetSubtype="4"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p:tgtEl>
                                          <p:spTgt spid="47"/>
                                        </p:tgtEl>
                                        <p:attrNameLst>
                                          <p:attrName>ppt_y</p:attrName>
                                        </p:attrNameLst>
                                      </p:cBhvr>
                                      <p:tavLst>
                                        <p:tav tm="0">
                                          <p:val>
                                            <p:strVal val="#ppt_y+#ppt_h*1.125000"/>
                                          </p:val>
                                        </p:tav>
                                        <p:tav tm="100000">
                                          <p:val>
                                            <p:strVal val="#ppt_y"/>
                                          </p:val>
                                        </p:tav>
                                      </p:tavLst>
                                    </p:anim>
                                    <p:animEffect transition="in" filter="wipe(up)">
                                      <p:cBhvr>
                                        <p:cTn id="53" dur="500"/>
                                        <p:tgtEl>
                                          <p:spTgt spid="47"/>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500"/>
                                        <p:tgtEl>
                                          <p:spTgt spid="48"/>
                                        </p:tgtEl>
                                        <p:attrNameLst>
                                          <p:attrName>ppt_y</p:attrName>
                                        </p:attrNameLst>
                                      </p:cBhvr>
                                      <p:tavLst>
                                        <p:tav tm="0">
                                          <p:val>
                                            <p:strVal val="#ppt_y-#ppt_h*1.125000"/>
                                          </p:val>
                                        </p:tav>
                                        <p:tav tm="100000">
                                          <p:val>
                                            <p:strVal val="#ppt_y"/>
                                          </p:val>
                                        </p:tav>
                                      </p:tavLst>
                                    </p:anim>
                                    <p:animEffect transition="in" filter="wipe(down)">
                                      <p:cBhvr>
                                        <p:cTn id="57" dur="500"/>
                                        <p:tgtEl>
                                          <p:spTgt spid="48"/>
                                        </p:tgtEl>
                                      </p:cBhvr>
                                    </p:animEffect>
                                  </p:childTnLst>
                                </p:cTn>
                              </p:par>
                            </p:childTnLst>
                          </p:cTn>
                        </p:par>
                        <p:par>
                          <p:cTn id="58" fill="hold">
                            <p:stCondLst>
                              <p:cond delay="2000"/>
                            </p:stCondLst>
                            <p:childTnLst>
                              <p:par>
                                <p:cTn id="59" presetID="12" presetClass="entr" presetSubtype="4"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p:tgtEl>
                                          <p:spTgt spid="49"/>
                                        </p:tgtEl>
                                        <p:attrNameLst>
                                          <p:attrName>ppt_y</p:attrName>
                                        </p:attrNameLst>
                                      </p:cBhvr>
                                      <p:tavLst>
                                        <p:tav tm="0">
                                          <p:val>
                                            <p:strVal val="#ppt_y+#ppt_h*1.125000"/>
                                          </p:val>
                                        </p:tav>
                                        <p:tav tm="100000">
                                          <p:val>
                                            <p:strVal val="#ppt_y"/>
                                          </p:val>
                                        </p:tav>
                                      </p:tavLst>
                                    </p:anim>
                                    <p:animEffect transition="in" filter="wipe(up)">
                                      <p:cBhvr>
                                        <p:cTn id="62" dur="500"/>
                                        <p:tgtEl>
                                          <p:spTgt spid="49"/>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p:tgtEl>
                                          <p:spTgt spid="50"/>
                                        </p:tgtEl>
                                        <p:attrNameLst>
                                          <p:attrName>ppt_y</p:attrName>
                                        </p:attrNameLst>
                                      </p:cBhvr>
                                      <p:tavLst>
                                        <p:tav tm="0">
                                          <p:val>
                                            <p:strVal val="#ppt_y-#ppt_h*1.125000"/>
                                          </p:val>
                                        </p:tav>
                                        <p:tav tm="100000">
                                          <p:val>
                                            <p:strVal val="#ppt_y"/>
                                          </p:val>
                                        </p:tav>
                                      </p:tavLst>
                                    </p:anim>
                                    <p:animEffect transition="in" filter="wipe(down)">
                                      <p:cBhvr>
                                        <p:cTn id="6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4" grpId="0"/>
      <p:bldP spid="45" grpId="0"/>
      <p:bldP spid="46" grpId="0"/>
      <p:bldP spid="47" grpId="0"/>
      <p:bldP spid="48" grpId="0"/>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 Diagonal Corner Rectangle 6"/>
          <p:cNvSpPr/>
          <p:nvPr/>
        </p:nvSpPr>
        <p:spPr>
          <a:xfrm flipV="1">
            <a:off x="3441865" y="3878036"/>
            <a:ext cx="2893269" cy="2273895"/>
          </a:xfrm>
          <a:prstGeom prst="round2DiagRect">
            <a:avLst>
              <a:gd name="adj1" fmla="val 30369"/>
              <a:gd name="adj2"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a:latin typeface="Arial"/>
              <a:ea typeface="微软雅黑"/>
              <a:sym typeface="Arial"/>
            </a:endParaRPr>
          </a:p>
        </p:txBody>
      </p:sp>
      <p:sp>
        <p:nvSpPr>
          <p:cNvPr id="14" name="Round Diagonal Corner Rectangle 13"/>
          <p:cNvSpPr/>
          <p:nvPr/>
        </p:nvSpPr>
        <p:spPr>
          <a:xfrm flipH="1" flipV="1">
            <a:off x="6476764" y="3878036"/>
            <a:ext cx="2893269" cy="2273895"/>
          </a:xfrm>
          <a:prstGeom prst="round2DiagRect">
            <a:avLst>
              <a:gd name="adj1" fmla="val 30369"/>
              <a:gd name="adj2"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a:latin typeface="Arial"/>
              <a:ea typeface="微软雅黑"/>
              <a:sym typeface="Arial"/>
            </a:endParaRPr>
          </a:p>
        </p:txBody>
      </p:sp>
      <p:sp>
        <p:nvSpPr>
          <p:cNvPr id="20" name="Round Diagonal Corner Rectangle 19"/>
          <p:cNvSpPr/>
          <p:nvPr/>
        </p:nvSpPr>
        <p:spPr>
          <a:xfrm flipH="1">
            <a:off x="6476764" y="1474571"/>
            <a:ext cx="2893269" cy="2273895"/>
          </a:xfrm>
          <a:prstGeom prst="round2DiagRect">
            <a:avLst>
              <a:gd name="adj1" fmla="val 30369"/>
              <a:gd name="adj2"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a:latin typeface="Arial"/>
              <a:ea typeface="微软雅黑"/>
              <a:sym typeface="Arial"/>
            </a:endParaRPr>
          </a:p>
        </p:txBody>
      </p:sp>
      <p:sp>
        <p:nvSpPr>
          <p:cNvPr id="26" name="Round Diagonal Corner Rectangle 25"/>
          <p:cNvSpPr/>
          <p:nvPr/>
        </p:nvSpPr>
        <p:spPr>
          <a:xfrm>
            <a:off x="3441865" y="1474571"/>
            <a:ext cx="2893269" cy="2273895"/>
          </a:xfrm>
          <a:prstGeom prst="round2DiagRect">
            <a:avLst>
              <a:gd name="adj1" fmla="val 30369"/>
              <a:gd name="adj2"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a:latin typeface="Arial"/>
              <a:ea typeface="微软雅黑"/>
              <a:sym typeface="Arial"/>
            </a:endParaRPr>
          </a:p>
        </p:txBody>
      </p:sp>
      <p:grpSp>
        <p:nvGrpSpPr>
          <p:cNvPr id="29" name="Group 28"/>
          <p:cNvGrpSpPr/>
          <p:nvPr/>
        </p:nvGrpSpPr>
        <p:grpSpPr>
          <a:xfrm>
            <a:off x="5372361" y="2779662"/>
            <a:ext cx="2067177" cy="2067177"/>
            <a:chOff x="5115951" y="2869638"/>
            <a:chExt cx="1960098" cy="1960098"/>
          </a:xfrm>
          <a:effectLst/>
        </p:grpSpPr>
        <p:sp>
          <p:nvSpPr>
            <p:cNvPr id="30" name="Oval 29"/>
            <p:cNvSpPr/>
            <p:nvPr/>
          </p:nvSpPr>
          <p:spPr>
            <a:xfrm>
              <a:off x="5115951" y="2869638"/>
              <a:ext cx="1960098" cy="1960098"/>
            </a:xfrm>
            <a:prstGeom prst="ellipse">
              <a:avLst/>
            </a:prstGeom>
            <a:solidFill>
              <a:schemeClr val="bg1">
                <a:alpha val="63000"/>
              </a:schemeClr>
            </a:solidFill>
            <a:ln>
              <a:noFill/>
            </a:ln>
            <a:effectLst>
              <a:outerShdw blurRad="254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GB">
                <a:latin typeface="Arial"/>
                <a:ea typeface="微软雅黑"/>
                <a:sym typeface="Arial"/>
              </a:endParaRPr>
            </a:p>
          </p:txBody>
        </p:sp>
        <p:sp>
          <p:nvSpPr>
            <p:cNvPr id="31" name="Freeform 30"/>
            <p:cNvSpPr>
              <a:spLocks noEditPoints="1"/>
            </p:cNvSpPr>
            <p:nvPr/>
          </p:nvSpPr>
          <p:spPr bwMode="auto">
            <a:xfrm>
              <a:off x="5803263" y="3214932"/>
              <a:ext cx="585475" cy="598562"/>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accent2"/>
            </a:solidFill>
            <a:ln>
              <a:noFill/>
            </a:ln>
          </p:spPr>
          <p:txBody>
            <a:bodyPr vert="horz" wrap="square" lIns="96435" tIns="48218" rIns="96435" bIns="48218" numCol="1" anchor="t" anchorCtr="0" compatLnSpc="1">
              <a:prstTxWarp prst="textNoShape">
                <a:avLst/>
              </a:prstTxWarp>
            </a:bodyPr>
            <a:lstStyle/>
            <a:p>
              <a:pPr>
                <a:lnSpc>
                  <a:spcPct val="130000"/>
                </a:lnSpc>
              </a:pPr>
              <a:endParaRPr lang="en-US" dirty="0">
                <a:latin typeface="Arial"/>
                <a:ea typeface="微软雅黑"/>
                <a:sym typeface="Arial"/>
              </a:endParaRPr>
            </a:p>
          </p:txBody>
        </p:sp>
        <p:sp>
          <p:nvSpPr>
            <p:cNvPr id="32" name="TextBox 31"/>
            <p:cNvSpPr txBox="1"/>
            <p:nvPr/>
          </p:nvSpPr>
          <p:spPr>
            <a:xfrm>
              <a:off x="5419442" y="3859173"/>
              <a:ext cx="1403234" cy="520255"/>
            </a:xfrm>
            <a:prstGeom prst="rect">
              <a:avLst/>
            </a:prstGeom>
            <a:noFill/>
          </p:spPr>
          <p:txBody>
            <a:bodyPr wrap="none" rtlCol="0">
              <a:spAutoFit/>
            </a:bodyPr>
            <a:lstStyle/>
            <a:p>
              <a:pPr>
                <a:lnSpc>
                  <a:spcPct val="130000"/>
                </a:lnSpc>
              </a:pPr>
              <a:r>
                <a:rPr lang="zh-CN" altLang="en-US" sz="2531" dirty="0">
                  <a:solidFill>
                    <a:schemeClr val="tx1">
                      <a:lumMod val="75000"/>
                      <a:lumOff val="25000"/>
                    </a:schemeClr>
                  </a:solidFill>
                  <a:latin typeface="Arial"/>
                  <a:ea typeface="微软雅黑"/>
                  <a:sym typeface="Arial"/>
                </a:rPr>
                <a:t>标题文字</a:t>
              </a:r>
              <a:endParaRPr lang="en-GB" sz="2531" dirty="0">
                <a:solidFill>
                  <a:schemeClr val="tx1">
                    <a:lumMod val="75000"/>
                    <a:lumOff val="25000"/>
                  </a:schemeClr>
                </a:solidFill>
                <a:latin typeface="Arial"/>
                <a:ea typeface="微软雅黑"/>
                <a:sym typeface="Arial"/>
              </a:endParaRPr>
            </a:p>
          </p:txBody>
        </p:sp>
      </p:grpSp>
      <p:sp>
        <p:nvSpPr>
          <p:cNvPr id="4" name="Rectangle 3"/>
          <p:cNvSpPr/>
          <p:nvPr/>
        </p:nvSpPr>
        <p:spPr>
          <a:xfrm>
            <a:off x="3803899" y="2224152"/>
            <a:ext cx="2125366" cy="499111"/>
          </a:xfrm>
          <a:prstGeom prst="rect">
            <a:avLst/>
          </a:prstGeom>
        </p:spPr>
        <p:txBody>
          <a:bodyPr wrap="square">
            <a:spAutoFit/>
          </a:bodyPr>
          <a:lstStyle/>
          <a:p>
            <a:pPr>
              <a:lnSpc>
                <a:spcPct val="150000"/>
              </a:lnSpc>
            </a:pPr>
            <a:r>
              <a:rPr lang="zh-CN" altLang="en-US" sz="2000">
                <a:solidFill>
                  <a:schemeClr val="bg1"/>
                </a:solidFill>
                <a:latin typeface="Arial"/>
                <a:ea typeface="微软雅黑"/>
                <a:cs typeface="+mn-ea"/>
                <a:sym typeface="Arial"/>
              </a:rPr>
              <a:t>请替换文字内容</a:t>
            </a:r>
            <a:endParaRPr lang="en-GB" altLang="zh-CN" sz="2000" dirty="0">
              <a:solidFill>
                <a:schemeClr val="bg1"/>
              </a:solidFill>
              <a:latin typeface="Arial"/>
              <a:ea typeface="微软雅黑"/>
              <a:cs typeface="+mn-ea"/>
              <a:sym typeface="Arial"/>
            </a:endParaRPr>
          </a:p>
        </p:txBody>
      </p:sp>
      <p:sp>
        <p:nvSpPr>
          <p:cNvPr id="69" name="Rectangle 68"/>
          <p:cNvSpPr/>
          <p:nvPr/>
        </p:nvSpPr>
        <p:spPr>
          <a:xfrm>
            <a:off x="7066351" y="2254930"/>
            <a:ext cx="2034106" cy="452945"/>
          </a:xfrm>
          <a:prstGeom prst="rect">
            <a:avLst/>
          </a:prstGeom>
        </p:spPr>
        <p:txBody>
          <a:bodyPr wrap="square">
            <a:spAutoFit/>
          </a:bodyPr>
          <a:lstStyle/>
          <a:p>
            <a:pPr algn="just">
              <a:lnSpc>
                <a:spcPct val="130000"/>
              </a:lnSpc>
            </a:pPr>
            <a:r>
              <a:rPr lang="zh-CN" altLang="en-US" sz="2000">
                <a:solidFill>
                  <a:schemeClr val="bg1"/>
                </a:solidFill>
                <a:latin typeface="Arial"/>
                <a:ea typeface="微软雅黑"/>
                <a:sym typeface="Arial"/>
              </a:rPr>
              <a:t>请替换文字内容</a:t>
            </a:r>
            <a:endParaRPr lang="en-GB" sz="2000" dirty="0">
              <a:solidFill>
                <a:schemeClr val="bg1"/>
              </a:solidFill>
              <a:latin typeface="Arial"/>
              <a:ea typeface="微软雅黑"/>
              <a:sym typeface="Arial"/>
            </a:endParaRPr>
          </a:p>
        </p:txBody>
      </p:sp>
      <p:sp>
        <p:nvSpPr>
          <p:cNvPr id="70" name="Rectangle 69"/>
          <p:cNvSpPr/>
          <p:nvPr/>
        </p:nvSpPr>
        <p:spPr>
          <a:xfrm>
            <a:off x="7066351" y="4830991"/>
            <a:ext cx="2034106" cy="452945"/>
          </a:xfrm>
          <a:prstGeom prst="rect">
            <a:avLst/>
          </a:prstGeom>
        </p:spPr>
        <p:txBody>
          <a:bodyPr wrap="square">
            <a:spAutoFit/>
          </a:bodyPr>
          <a:lstStyle/>
          <a:p>
            <a:pPr algn="just">
              <a:lnSpc>
                <a:spcPct val="130000"/>
              </a:lnSpc>
            </a:pPr>
            <a:r>
              <a:rPr lang="zh-CN" altLang="en-US" sz="2000">
                <a:solidFill>
                  <a:schemeClr val="bg1"/>
                </a:solidFill>
                <a:latin typeface="Arial"/>
                <a:ea typeface="微软雅黑"/>
                <a:sym typeface="Arial"/>
              </a:rPr>
              <a:t>请替换文字内容</a:t>
            </a:r>
            <a:endParaRPr lang="en-GB" sz="2000" dirty="0">
              <a:solidFill>
                <a:schemeClr val="bg1"/>
              </a:solidFill>
              <a:latin typeface="Arial"/>
              <a:ea typeface="微软雅黑"/>
              <a:sym typeface="Arial"/>
            </a:endParaRPr>
          </a:p>
        </p:txBody>
      </p:sp>
      <p:sp>
        <p:nvSpPr>
          <p:cNvPr id="71" name="Rectangle 70"/>
          <p:cNvSpPr/>
          <p:nvPr/>
        </p:nvSpPr>
        <p:spPr>
          <a:xfrm>
            <a:off x="3803899" y="4830991"/>
            <a:ext cx="2063072" cy="452945"/>
          </a:xfrm>
          <a:prstGeom prst="rect">
            <a:avLst/>
          </a:prstGeom>
        </p:spPr>
        <p:txBody>
          <a:bodyPr wrap="square">
            <a:spAutoFit/>
          </a:bodyPr>
          <a:lstStyle/>
          <a:p>
            <a:pPr algn="just">
              <a:lnSpc>
                <a:spcPct val="130000"/>
              </a:lnSpc>
            </a:pPr>
            <a:r>
              <a:rPr lang="zh-CN" altLang="en-US" sz="2000">
                <a:solidFill>
                  <a:schemeClr val="bg1"/>
                </a:solidFill>
                <a:latin typeface="Arial"/>
                <a:ea typeface="微软雅黑"/>
                <a:sym typeface="Arial"/>
              </a:rPr>
              <a:t>请替换文字内容</a:t>
            </a:r>
            <a:endParaRPr lang="en-GB" sz="2000" dirty="0">
              <a:solidFill>
                <a:schemeClr val="bg1"/>
              </a:solidFill>
              <a:latin typeface="Arial"/>
              <a:ea typeface="微软雅黑"/>
              <a:sym typeface="Arial"/>
            </a:endParaRPr>
          </a:p>
        </p:txBody>
      </p:sp>
      <p:sp>
        <p:nvSpPr>
          <p:cNvPr id="27" name="TextBox 23"/>
          <p:cNvSpPr txBox="1"/>
          <p:nvPr/>
        </p:nvSpPr>
        <p:spPr>
          <a:xfrm>
            <a:off x="736135" y="2533940"/>
            <a:ext cx="2581611" cy="923330"/>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28" name="TextBox 24"/>
          <p:cNvSpPr txBox="1"/>
          <p:nvPr/>
        </p:nvSpPr>
        <p:spPr>
          <a:xfrm>
            <a:off x="1517252" y="2130063"/>
            <a:ext cx="1800494" cy="369332"/>
          </a:xfrm>
          <a:prstGeom prst="rect">
            <a:avLst/>
          </a:prstGeom>
          <a:noFill/>
        </p:spPr>
        <p:txBody>
          <a:bodyPr wrap="none" rtlCol="0">
            <a:spAutoFit/>
          </a:bodyPr>
          <a:lstStyle/>
          <a:p>
            <a:pPr algn="r"/>
            <a:r>
              <a:rPr lang="zh-CN" altLang="en-US" sz="1800" dirty="0">
                <a:solidFill>
                  <a:schemeClr val="tx1">
                    <a:lumMod val="75000"/>
                    <a:lumOff val="25000"/>
                  </a:schemeClr>
                </a:solidFill>
                <a:latin typeface="Arial"/>
                <a:ea typeface="微软雅黑"/>
                <a:sym typeface="Arial"/>
              </a:rPr>
              <a:t>请替换文字内容</a:t>
            </a:r>
          </a:p>
        </p:txBody>
      </p:sp>
      <p:sp>
        <p:nvSpPr>
          <p:cNvPr id="45" name="TextBox 23"/>
          <p:cNvSpPr txBox="1"/>
          <p:nvPr/>
        </p:nvSpPr>
        <p:spPr>
          <a:xfrm>
            <a:off x="736135" y="4870740"/>
            <a:ext cx="2581611" cy="923330"/>
          </a:xfrm>
          <a:prstGeom prst="rect">
            <a:avLst/>
          </a:prstGeom>
          <a:noFill/>
        </p:spPr>
        <p:txBody>
          <a:bodyPr wrap="square" rtlCol="0">
            <a:spAutoFit/>
          </a:bodyPr>
          <a:lstStyle/>
          <a:p>
            <a:pPr algn="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46" name="TextBox 24"/>
          <p:cNvSpPr txBox="1"/>
          <p:nvPr/>
        </p:nvSpPr>
        <p:spPr>
          <a:xfrm>
            <a:off x="1517252" y="4466863"/>
            <a:ext cx="1800494" cy="369332"/>
          </a:xfrm>
          <a:prstGeom prst="rect">
            <a:avLst/>
          </a:prstGeom>
          <a:noFill/>
        </p:spPr>
        <p:txBody>
          <a:bodyPr wrap="none" rtlCol="0">
            <a:spAutoFit/>
          </a:bodyPr>
          <a:lstStyle/>
          <a:p>
            <a:pPr algn="r"/>
            <a:r>
              <a:rPr lang="zh-CN" altLang="en-US" sz="1800" dirty="0">
                <a:solidFill>
                  <a:schemeClr val="tx1">
                    <a:lumMod val="75000"/>
                    <a:lumOff val="25000"/>
                  </a:schemeClr>
                </a:solidFill>
                <a:latin typeface="Arial"/>
                <a:ea typeface="微软雅黑"/>
                <a:sym typeface="Arial"/>
              </a:rPr>
              <a:t>请替换文字内容</a:t>
            </a:r>
          </a:p>
        </p:txBody>
      </p:sp>
      <p:sp>
        <p:nvSpPr>
          <p:cNvPr id="47" name="TextBox 23"/>
          <p:cNvSpPr txBox="1"/>
          <p:nvPr/>
        </p:nvSpPr>
        <p:spPr>
          <a:xfrm>
            <a:off x="9511663" y="2533940"/>
            <a:ext cx="2581611" cy="923330"/>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48" name="TextBox 24"/>
          <p:cNvSpPr txBox="1"/>
          <p:nvPr/>
        </p:nvSpPr>
        <p:spPr>
          <a:xfrm>
            <a:off x="9511663" y="2130063"/>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49" name="TextBox 23"/>
          <p:cNvSpPr txBox="1"/>
          <p:nvPr/>
        </p:nvSpPr>
        <p:spPr>
          <a:xfrm>
            <a:off x="9511663" y="4870740"/>
            <a:ext cx="2581611" cy="923330"/>
          </a:xfrm>
          <a:prstGeom prst="rect">
            <a:avLst/>
          </a:prstGeom>
          <a:noFill/>
        </p:spPr>
        <p:txBody>
          <a:bodyPr wrap="square" rtlCol="0">
            <a:spAutoFit/>
          </a:bodyPr>
          <a:lstStyle/>
          <a:p>
            <a:pPr>
              <a:lnSpc>
                <a:spcPct val="150000"/>
              </a:lnSpc>
            </a:pPr>
            <a:r>
              <a:rPr lang="zh-CN" altLang="en-US" sz="120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200" dirty="0">
              <a:solidFill>
                <a:schemeClr val="tx1">
                  <a:lumMod val="75000"/>
                  <a:lumOff val="25000"/>
                </a:schemeClr>
              </a:solidFill>
              <a:latin typeface="Arial"/>
              <a:ea typeface="微软雅黑"/>
              <a:cs typeface="+mn-ea"/>
              <a:sym typeface="Arial"/>
            </a:endParaRPr>
          </a:p>
        </p:txBody>
      </p:sp>
      <p:sp>
        <p:nvSpPr>
          <p:cNvPr id="50" name="TextBox 24"/>
          <p:cNvSpPr txBox="1"/>
          <p:nvPr/>
        </p:nvSpPr>
        <p:spPr>
          <a:xfrm>
            <a:off x="9511663" y="4466863"/>
            <a:ext cx="1800493" cy="369332"/>
          </a:xfrm>
          <a:prstGeom prst="rect">
            <a:avLst/>
          </a:prstGeom>
          <a:noFill/>
        </p:spPr>
        <p:txBody>
          <a:bodyPr wrap="none" rtlCol="0">
            <a:spAutoFit/>
          </a:bodyPr>
          <a:lstStyle/>
          <a:p>
            <a:r>
              <a:rPr lang="zh-CN" altLang="en-US" sz="1800" dirty="0">
                <a:solidFill>
                  <a:schemeClr val="tx1">
                    <a:lumMod val="75000"/>
                    <a:lumOff val="25000"/>
                  </a:schemeClr>
                </a:solidFill>
                <a:latin typeface="Arial"/>
                <a:ea typeface="微软雅黑"/>
                <a:sym typeface="Arial"/>
              </a:rPr>
              <a:t>请替换文字内容</a:t>
            </a:r>
          </a:p>
        </p:txBody>
      </p:sp>
      <p:sp>
        <p:nvSpPr>
          <p:cNvPr id="22" name="矩形 21"/>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3" name="矩形 22"/>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4"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25"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33" name="矩形 32"/>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935893377"/>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 calcmode="lin" valueType="num">
                                      <p:cBhvr additive="base">
                                        <p:cTn id="17" dur="500" fill="hold"/>
                                        <p:tgtEl>
                                          <p:spTgt spid="69"/>
                                        </p:tgtEl>
                                        <p:attrNameLst>
                                          <p:attrName>ppt_x</p:attrName>
                                        </p:attrNameLst>
                                      </p:cBhvr>
                                      <p:tavLst>
                                        <p:tav tm="0">
                                          <p:val>
                                            <p:strVal val="1+#ppt_w/2"/>
                                          </p:val>
                                        </p:tav>
                                        <p:tav tm="100000">
                                          <p:val>
                                            <p:strVal val="#ppt_x"/>
                                          </p:val>
                                        </p:tav>
                                      </p:tavLst>
                                    </p:anim>
                                    <p:anim calcmode="lin" valueType="num">
                                      <p:cBhvr additive="base">
                                        <p:cTn id="18" dur="500" fill="hold"/>
                                        <p:tgtEl>
                                          <p:spTgt spid="69"/>
                                        </p:tgtEl>
                                        <p:attrNameLst>
                                          <p:attrName>ppt_y</p:attrName>
                                        </p:attrNameLst>
                                      </p:cBhvr>
                                      <p:tavLst>
                                        <p:tav tm="0">
                                          <p:val>
                                            <p:strVal val="0-#ppt_h/2"/>
                                          </p:val>
                                        </p:tav>
                                        <p:tav tm="100000">
                                          <p:val>
                                            <p:strVal val="#ppt_y"/>
                                          </p:val>
                                        </p:tav>
                                      </p:tavLst>
                                    </p:anim>
                                  </p:childTnLst>
                                </p:cTn>
                              </p:par>
                              <p:par>
                                <p:cTn id="19" presetID="2" presetClass="entr" presetSubtype="3"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2"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0-#ppt_w/2"/>
                                          </p:val>
                                        </p:tav>
                                        <p:tav tm="100000">
                                          <p:val>
                                            <p:strVal val="#ppt_x"/>
                                          </p:val>
                                        </p:tav>
                                      </p:tavLst>
                                    </p:anim>
                                    <p:anim calcmode="lin" valueType="num">
                                      <p:cBhvr additive="base">
                                        <p:cTn id="28" dur="500" fill="hold"/>
                                        <p:tgtEl>
                                          <p:spTgt spid="71"/>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fill="hold"/>
                                        <p:tgtEl>
                                          <p:spTgt spid="70"/>
                                        </p:tgtEl>
                                        <p:attrNameLst>
                                          <p:attrName>ppt_x</p:attrName>
                                        </p:attrNameLst>
                                      </p:cBhvr>
                                      <p:tavLst>
                                        <p:tav tm="0">
                                          <p:val>
                                            <p:strVal val="1+#ppt_w/2"/>
                                          </p:val>
                                        </p:tav>
                                        <p:tav tm="100000">
                                          <p:val>
                                            <p:strVal val="#ppt_x"/>
                                          </p:val>
                                        </p:tav>
                                      </p:tavLst>
                                    </p:anim>
                                    <p:anim calcmode="lin" valueType="num">
                                      <p:cBhvr additive="base">
                                        <p:cTn id="38" dur="500" fill="hold"/>
                                        <p:tgtEl>
                                          <p:spTgt spid="70"/>
                                        </p:tgtEl>
                                        <p:attrNameLst>
                                          <p:attrName>ppt_y</p:attrName>
                                        </p:attrNameLst>
                                      </p:cBhvr>
                                      <p:tavLst>
                                        <p:tav tm="0">
                                          <p:val>
                                            <p:strVal val="1+#ppt_h/2"/>
                                          </p:val>
                                        </p:tav>
                                        <p:tav tm="100000">
                                          <p:val>
                                            <p:strVal val="#ppt_y"/>
                                          </p:val>
                                        </p:tav>
                                      </p:tavLst>
                                    </p:anim>
                                  </p:childTnLst>
                                </p:cTn>
                              </p:par>
                              <p:par>
                                <p:cTn id="39" presetID="2" presetClass="entr" presetSubtype="6"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1+#ppt_w/2"/>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37" presetClass="entr" presetSubtype="0"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900" decel="100000" fill="hold"/>
                                        <p:tgtEl>
                                          <p:spTgt spid="29"/>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p:tgtEl>
                                          <p:spTgt spid="27"/>
                                        </p:tgtEl>
                                        <p:attrNameLst>
                                          <p:attrName>ppt_y</p:attrName>
                                        </p:attrNameLst>
                                      </p:cBhvr>
                                      <p:tavLst>
                                        <p:tav tm="0">
                                          <p:val>
                                            <p:strVal val="#ppt_y+#ppt_h*1.125000"/>
                                          </p:val>
                                        </p:tav>
                                        <p:tav tm="100000">
                                          <p:val>
                                            <p:strVal val="#ppt_y"/>
                                          </p:val>
                                        </p:tav>
                                      </p:tavLst>
                                    </p:anim>
                                    <p:animEffect transition="in" filter="wipe(up)">
                                      <p:cBhvr>
                                        <p:cTn id="54" dur="500"/>
                                        <p:tgtEl>
                                          <p:spTgt spid="27"/>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p:tgtEl>
                                          <p:spTgt spid="28"/>
                                        </p:tgtEl>
                                        <p:attrNameLst>
                                          <p:attrName>ppt_y</p:attrName>
                                        </p:attrNameLst>
                                      </p:cBhvr>
                                      <p:tavLst>
                                        <p:tav tm="0">
                                          <p:val>
                                            <p:strVal val="#ppt_y-#ppt_h*1.125000"/>
                                          </p:val>
                                        </p:tav>
                                        <p:tav tm="100000">
                                          <p:val>
                                            <p:strVal val="#ppt_y"/>
                                          </p:val>
                                        </p:tav>
                                      </p:tavLst>
                                    </p:anim>
                                    <p:animEffect transition="in" filter="wipe(down)">
                                      <p:cBhvr>
                                        <p:cTn id="58" dur="500"/>
                                        <p:tgtEl>
                                          <p:spTgt spid="28"/>
                                        </p:tgtEl>
                                      </p:cBhvr>
                                    </p:animEffect>
                                  </p:childTnLst>
                                </p:cTn>
                              </p:par>
                            </p:childTnLst>
                          </p:cTn>
                        </p:par>
                        <p:par>
                          <p:cTn id="59" fill="hold">
                            <p:stCondLst>
                              <p:cond delay="2000"/>
                            </p:stCondLst>
                            <p:childTnLst>
                              <p:par>
                                <p:cTn id="60" presetID="12" presetClass="entr" presetSubtype="4" fill="hold" grpId="0" nodeType="after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additive="base">
                                        <p:cTn id="62" dur="500"/>
                                        <p:tgtEl>
                                          <p:spTgt spid="47"/>
                                        </p:tgtEl>
                                        <p:attrNameLst>
                                          <p:attrName>ppt_y</p:attrName>
                                        </p:attrNameLst>
                                      </p:cBhvr>
                                      <p:tavLst>
                                        <p:tav tm="0">
                                          <p:val>
                                            <p:strVal val="#ppt_y+#ppt_h*1.125000"/>
                                          </p:val>
                                        </p:tav>
                                        <p:tav tm="100000">
                                          <p:val>
                                            <p:strVal val="#ppt_y"/>
                                          </p:val>
                                        </p:tav>
                                      </p:tavLst>
                                    </p:anim>
                                    <p:animEffect transition="in" filter="wipe(up)">
                                      <p:cBhvr>
                                        <p:cTn id="63" dur="500"/>
                                        <p:tgtEl>
                                          <p:spTgt spid="47"/>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p:tgtEl>
                                          <p:spTgt spid="48"/>
                                        </p:tgtEl>
                                        <p:attrNameLst>
                                          <p:attrName>ppt_y</p:attrName>
                                        </p:attrNameLst>
                                      </p:cBhvr>
                                      <p:tavLst>
                                        <p:tav tm="0">
                                          <p:val>
                                            <p:strVal val="#ppt_y-#ppt_h*1.125000"/>
                                          </p:val>
                                        </p:tav>
                                        <p:tav tm="100000">
                                          <p:val>
                                            <p:strVal val="#ppt_y"/>
                                          </p:val>
                                        </p:tav>
                                      </p:tavLst>
                                    </p:anim>
                                    <p:animEffect transition="in" filter="wipe(down)">
                                      <p:cBhvr>
                                        <p:cTn id="67" dur="500"/>
                                        <p:tgtEl>
                                          <p:spTgt spid="48"/>
                                        </p:tgtEl>
                                      </p:cBhvr>
                                    </p:animEffect>
                                  </p:childTnLst>
                                </p:cTn>
                              </p:par>
                            </p:childTnLst>
                          </p:cTn>
                        </p:par>
                        <p:par>
                          <p:cTn id="68" fill="hold">
                            <p:stCondLst>
                              <p:cond delay="2500"/>
                            </p:stCondLst>
                            <p:childTnLst>
                              <p:par>
                                <p:cTn id="69" presetID="12" presetClass="entr" presetSubtype="4"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additive="base">
                                        <p:cTn id="71" dur="500"/>
                                        <p:tgtEl>
                                          <p:spTgt spid="45"/>
                                        </p:tgtEl>
                                        <p:attrNameLst>
                                          <p:attrName>ppt_y</p:attrName>
                                        </p:attrNameLst>
                                      </p:cBhvr>
                                      <p:tavLst>
                                        <p:tav tm="0">
                                          <p:val>
                                            <p:strVal val="#ppt_y+#ppt_h*1.125000"/>
                                          </p:val>
                                        </p:tav>
                                        <p:tav tm="100000">
                                          <p:val>
                                            <p:strVal val="#ppt_y"/>
                                          </p:val>
                                        </p:tav>
                                      </p:tavLst>
                                    </p:anim>
                                    <p:animEffect transition="in" filter="wipe(up)">
                                      <p:cBhvr>
                                        <p:cTn id="72" dur="500"/>
                                        <p:tgtEl>
                                          <p:spTgt spid="45"/>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 calcmode="lin" valueType="num">
                                      <p:cBhvr additive="base">
                                        <p:cTn id="75" dur="500"/>
                                        <p:tgtEl>
                                          <p:spTgt spid="46"/>
                                        </p:tgtEl>
                                        <p:attrNameLst>
                                          <p:attrName>ppt_y</p:attrName>
                                        </p:attrNameLst>
                                      </p:cBhvr>
                                      <p:tavLst>
                                        <p:tav tm="0">
                                          <p:val>
                                            <p:strVal val="#ppt_y-#ppt_h*1.125000"/>
                                          </p:val>
                                        </p:tav>
                                        <p:tav tm="100000">
                                          <p:val>
                                            <p:strVal val="#ppt_y"/>
                                          </p:val>
                                        </p:tav>
                                      </p:tavLst>
                                    </p:anim>
                                    <p:animEffect transition="in" filter="wipe(down)">
                                      <p:cBhvr>
                                        <p:cTn id="76" dur="500"/>
                                        <p:tgtEl>
                                          <p:spTgt spid="46"/>
                                        </p:tgtEl>
                                      </p:cBhvr>
                                    </p:animEffect>
                                  </p:childTnLst>
                                </p:cTn>
                              </p:par>
                            </p:childTnLst>
                          </p:cTn>
                        </p:par>
                        <p:par>
                          <p:cTn id="77" fill="hold">
                            <p:stCondLst>
                              <p:cond delay="3000"/>
                            </p:stCondLst>
                            <p:childTnLst>
                              <p:par>
                                <p:cTn id="78" presetID="12" presetClass="entr" presetSubtype="4"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additive="base">
                                        <p:cTn id="80" dur="500"/>
                                        <p:tgtEl>
                                          <p:spTgt spid="49"/>
                                        </p:tgtEl>
                                        <p:attrNameLst>
                                          <p:attrName>ppt_y</p:attrName>
                                        </p:attrNameLst>
                                      </p:cBhvr>
                                      <p:tavLst>
                                        <p:tav tm="0">
                                          <p:val>
                                            <p:strVal val="#ppt_y+#ppt_h*1.125000"/>
                                          </p:val>
                                        </p:tav>
                                        <p:tav tm="100000">
                                          <p:val>
                                            <p:strVal val="#ppt_y"/>
                                          </p:val>
                                        </p:tav>
                                      </p:tavLst>
                                    </p:anim>
                                    <p:animEffect transition="in" filter="wipe(up)">
                                      <p:cBhvr>
                                        <p:cTn id="81" dur="500"/>
                                        <p:tgtEl>
                                          <p:spTgt spid="49"/>
                                        </p:tgtEl>
                                      </p:cBhvr>
                                    </p:animEffect>
                                  </p:childTnLst>
                                </p:cTn>
                              </p:par>
                              <p:par>
                                <p:cTn id="82" presetID="12" presetClass="entr" presetSubtype="1"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500"/>
                                        <p:tgtEl>
                                          <p:spTgt spid="50"/>
                                        </p:tgtEl>
                                        <p:attrNameLst>
                                          <p:attrName>ppt_y</p:attrName>
                                        </p:attrNameLst>
                                      </p:cBhvr>
                                      <p:tavLst>
                                        <p:tav tm="0">
                                          <p:val>
                                            <p:strVal val="#ppt_y-#ppt_h*1.125000"/>
                                          </p:val>
                                        </p:tav>
                                        <p:tav tm="100000">
                                          <p:val>
                                            <p:strVal val="#ppt_y"/>
                                          </p:val>
                                        </p:tav>
                                      </p:tavLst>
                                    </p:anim>
                                    <p:animEffect transition="in" filter="wipe(down)">
                                      <p:cBhvr>
                                        <p:cTn id="8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animBg="1"/>
      <p:bldP spid="26" grpId="0" animBg="1"/>
      <p:bldP spid="4" grpId="0"/>
      <p:bldP spid="69" grpId="0"/>
      <p:bldP spid="70" grpId="0"/>
      <p:bldP spid="71" grpId="0"/>
      <p:bldP spid="27" grpId="0"/>
      <p:bldP spid="28" grpId="0"/>
      <p:bldP spid="45" grpId="0"/>
      <p:bldP spid="46" grpId="0"/>
      <p:bldP spid="47" grpId="0"/>
      <p:bldP spid="48" grpId="0"/>
      <p:bldP spid="49" grpId="0"/>
      <p:bldP spid="5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3" y="0"/>
            <a:ext cx="12858397" cy="7232253"/>
          </a:xfrm>
          <a:prstGeom prst="rect">
            <a:avLst/>
          </a:prstGeom>
          <a:blipFill dpi="0" rotWithShape="1">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l="-14387" t="4389" r="33761" b="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ffectLst>
                <a:outerShdw blurRad="38100" dist="38100" dir="2700000" algn="tl">
                  <a:srgbClr val="000000">
                    <a:alpha val="43137"/>
                  </a:srgbClr>
                </a:outerShdw>
              </a:effectLst>
              <a:latin typeface="Arial"/>
              <a:ea typeface="微软雅黑"/>
              <a:sym typeface="Arial"/>
            </a:endParaRPr>
          </a:p>
        </p:txBody>
      </p:sp>
      <p:sp>
        <p:nvSpPr>
          <p:cNvPr id="3" name="文本框 7"/>
          <p:cNvSpPr txBox="1">
            <a:spLocks noChangeArrowheads="1"/>
          </p:cNvSpPr>
          <p:nvPr/>
        </p:nvSpPr>
        <p:spPr bwMode="auto">
          <a:xfrm>
            <a:off x="7900952" y="2924695"/>
            <a:ext cx="482453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400" b="1">
                <a:solidFill>
                  <a:schemeClr val="accent2"/>
                </a:solidFill>
                <a:latin typeface="Arial"/>
                <a:ea typeface="微软雅黑"/>
                <a:sym typeface="Arial"/>
              </a:rPr>
              <a:t>请</a:t>
            </a:r>
            <a:r>
              <a:rPr lang="zh-CN" altLang="en-US" sz="4400" b="1" dirty="0">
                <a:solidFill>
                  <a:schemeClr val="accent2"/>
                </a:solidFill>
                <a:latin typeface="Arial"/>
                <a:ea typeface="微软雅黑"/>
                <a:sym typeface="Arial"/>
              </a:rPr>
              <a:t>替换文字内容</a:t>
            </a:r>
            <a:endParaRPr lang="en-US" altLang="zh-CN" sz="4400" b="1" dirty="0">
              <a:solidFill>
                <a:schemeClr val="accent2"/>
              </a:solidFill>
              <a:latin typeface="Arial"/>
              <a:ea typeface="微软雅黑"/>
              <a:sym typeface="Arial"/>
            </a:endParaRPr>
          </a:p>
        </p:txBody>
      </p:sp>
      <p:sp>
        <p:nvSpPr>
          <p:cNvPr id="4" name="文本框 3"/>
          <p:cNvSpPr txBox="1">
            <a:spLocks noChangeArrowheads="1"/>
          </p:cNvSpPr>
          <p:nvPr/>
        </p:nvSpPr>
        <p:spPr bwMode="auto">
          <a:xfrm>
            <a:off x="7952849" y="3872331"/>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2"/>
                </a:solidFill>
                <a:latin typeface="Arial"/>
                <a:ea typeface="微软雅黑"/>
                <a:sym typeface="Arial"/>
              </a:rPr>
              <a:t>01</a:t>
            </a:r>
            <a:r>
              <a:rPr lang="zh-CN" altLang="en-US" sz="2400">
                <a:solidFill>
                  <a:schemeClr val="accent2"/>
                </a:solidFill>
                <a:latin typeface="Arial"/>
                <a:ea typeface="微软雅黑"/>
                <a:sym typeface="Arial"/>
              </a:rPr>
              <a:t>项目内容</a:t>
            </a:r>
            <a:endParaRPr lang="zh-CN" altLang="en-US" sz="2400" dirty="0">
              <a:solidFill>
                <a:schemeClr val="accent2"/>
              </a:solidFill>
              <a:latin typeface="Arial"/>
              <a:ea typeface="微软雅黑"/>
              <a:sym typeface="Arial"/>
            </a:endParaRPr>
          </a:p>
        </p:txBody>
      </p:sp>
      <p:sp>
        <p:nvSpPr>
          <p:cNvPr id="5" name="文本框 4"/>
          <p:cNvSpPr txBox="1"/>
          <p:nvPr/>
        </p:nvSpPr>
        <p:spPr>
          <a:xfrm>
            <a:off x="4732601" y="2550042"/>
            <a:ext cx="2889133" cy="2786276"/>
          </a:xfrm>
          <a:prstGeom prst="rect">
            <a:avLst/>
          </a:prstGeom>
          <a:noFill/>
        </p:spPr>
        <p:txBody>
          <a:bodyPr wrap="square">
            <a:spAutoFit/>
          </a:bodyPr>
          <a:lstStyle/>
          <a:p>
            <a:pPr algn="r" fontAlgn="auto">
              <a:spcBef>
                <a:spcPts val="0"/>
              </a:spcBef>
              <a:spcAft>
                <a:spcPts val="0"/>
              </a:spcAft>
              <a:defRPr/>
            </a:pPr>
            <a:r>
              <a:rPr lang="en-US" altLang="zh-CN" sz="17506" b="1">
                <a:solidFill>
                  <a:schemeClr val="accent2"/>
                </a:solidFill>
                <a:latin typeface="Arial"/>
                <a:ea typeface="微软雅黑"/>
                <a:sym typeface="Arial"/>
              </a:rPr>
              <a:t>02</a:t>
            </a:r>
            <a:endParaRPr lang="zh-CN" altLang="en-US" sz="17506" b="1" dirty="0">
              <a:solidFill>
                <a:schemeClr val="accent2"/>
              </a:solidFill>
              <a:latin typeface="Arial"/>
              <a:ea typeface="微软雅黑"/>
              <a:sym typeface="Arial"/>
            </a:endParaRPr>
          </a:p>
        </p:txBody>
      </p:sp>
      <p:sp>
        <p:nvSpPr>
          <p:cNvPr id="6" name="文本框 8"/>
          <p:cNvSpPr txBox="1">
            <a:spLocks noChangeArrowheads="1"/>
          </p:cNvSpPr>
          <p:nvPr/>
        </p:nvSpPr>
        <p:spPr bwMode="auto">
          <a:xfrm>
            <a:off x="10181699" y="3882309"/>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2"/>
                </a:solidFill>
                <a:latin typeface="Arial"/>
                <a:ea typeface="微软雅黑"/>
                <a:sym typeface="Arial"/>
              </a:rPr>
              <a:t>02</a:t>
            </a:r>
            <a:r>
              <a:rPr lang="zh-CN" altLang="en-US" sz="2400">
                <a:solidFill>
                  <a:schemeClr val="accent2"/>
                </a:solidFill>
                <a:latin typeface="Arial"/>
                <a:ea typeface="微软雅黑"/>
                <a:sym typeface="Arial"/>
              </a:rPr>
              <a:t>项目内容</a:t>
            </a:r>
            <a:endParaRPr lang="zh-CN" altLang="en-US" sz="2400" dirty="0">
              <a:solidFill>
                <a:schemeClr val="accent2"/>
              </a:solidFill>
              <a:latin typeface="Arial"/>
              <a:ea typeface="微软雅黑"/>
              <a:sym typeface="Arial"/>
            </a:endParaRPr>
          </a:p>
        </p:txBody>
      </p:sp>
      <p:sp>
        <p:nvSpPr>
          <p:cNvPr id="8" name="文本框 8"/>
          <p:cNvSpPr txBox="1">
            <a:spLocks noChangeArrowheads="1"/>
          </p:cNvSpPr>
          <p:nvPr/>
        </p:nvSpPr>
        <p:spPr bwMode="auto">
          <a:xfrm>
            <a:off x="7952849" y="4349488"/>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2"/>
                </a:solidFill>
                <a:latin typeface="Arial"/>
                <a:ea typeface="微软雅黑"/>
                <a:sym typeface="Arial"/>
              </a:rPr>
              <a:t>03</a:t>
            </a:r>
            <a:r>
              <a:rPr lang="zh-CN" altLang="en-US" sz="2400">
                <a:solidFill>
                  <a:schemeClr val="accent2"/>
                </a:solidFill>
                <a:latin typeface="Arial"/>
                <a:ea typeface="微软雅黑"/>
                <a:sym typeface="Arial"/>
              </a:rPr>
              <a:t>项目内容</a:t>
            </a:r>
            <a:endParaRPr lang="zh-CN" altLang="en-US" sz="2400" dirty="0">
              <a:solidFill>
                <a:schemeClr val="accent2"/>
              </a:solidFill>
              <a:latin typeface="Arial"/>
              <a:ea typeface="微软雅黑"/>
              <a:sym typeface="Arial"/>
            </a:endParaRPr>
          </a:p>
        </p:txBody>
      </p:sp>
      <p:sp>
        <p:nvSpPr>
          <p:cNvPr id="9" name="文本框 8"/>
          <p:cNvSpPr txBox="1">
            <a:spLocks noChangeArrowheads="1"/>
          </p:cNvSpPr>
          <p:nvPr/>
        </p:nvSpPr>
        <p:spPr bwMode="auto">
          <a:xfrm>
            <a:off x="10181699" y="4359466"/>
            <a:ext cx="19970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chemeClr val="accent2"/>
                </a:solidFill>
                <a:latin typeface="Arial"/>
                <a:ea typeface="微软雅黑"/>
                <a:sym typeface="Arial"/>
              </a:rPr>
              <a:t>04</a:t>
            </a:r>
            <a:r>
              <a:rPr lang="zh-CN" altLang="en-US" sz="2400">
                <a:solidFill>
                  <a:schemeClr val="accent2"/>
                </a:solidFill>
                <a:latin typeface="Arial"/>
                <a:ea typeface="微软雅黑"/>
                <a:sym typeface="Arial"/>
              </a:rPr>
              <a:t>项目内容</a:t>
            </a:r>
            <a:endParaRPr lang="zh-CN" altLang="en-US" sz="2400" dirty="0">
              <a:solidFill>
                <a:schemeClr val="accent2"/>
              </a:solidFill>
              <a:latin typeface="Arial"/>
              <a:ea typeface="微软雅黑"/>
              <a:sym typeface="Arial"/>
            </a:endParaRPr>
          </a:p>
        </p:txBody>
      </p:sp>
    </p:spTree>
    <p:extLst>
      <p:ext uri="{BB962C8B-B14F-4D97-AF65-F5344CB8AC3E}">
        <p14:creationId xmlns:p14="http://schemas.microsoft.com/office/powerpoint/2010/main" val="1233908364"/>
      </p:ext>
    </p:extLst>
  </p:cSld>
  <p:clrMapOvr>
    <a:masterClrMapping/>
  </p:clrMapOvr>
  <p:transition spd="slow" advTm="3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14:presetBounceEnd="4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0000">
                                          <p:cBhvr additive="base">
                                            <p:cTn id="7" dur="12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4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250" fill="hold"/>
                                            <p:tgtEl>
                                              <p:spTgt spid="7"/>
                                            </p:tgtEl>
                                            <p:attrNameLst>
                                              <p:attrName>ppt_x</p:attrName>
                                            </p:attrNameLst>
                                          </p:cBhvr>
                                          <p:tavLst>
                                            <p:tav tm="0">
                                              <p:val>
                                                <p:strVal val="#ppt_x"/>
                                              </p:val>
                                            </p:tav>
                                            <p:tav tm="100000">
                                              <p:val>
                                                <p:strVal val="#ppt_x"/>
                                              </p:val>
                                            </p:tav>
                                          </p:tavLst>
                                        </p:anim>
                                        <p:anim calcmode="lin" valueType="num">
                                          <p:cBhvr additive="base">
                                            <p:cTn id="8" dur="12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3" presetClass="entr" presetSubtype="3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4*#ppt_w"/>
                                              </p:val>
                                            </p:tav>
                                            <p:tav tm="100000">
                                              <p:val>
                                                <p:strVal val="#ppt_w"/>
                                              </p:val>
                                            </p:tav>
                                          </p:tavLst>
                                        </p:anim>
                                        <p:anim calcmode="lin" valueType="num">
                                          <p:cBhvr>
                                            <p:cTn id="13" dur="500" fill="hold"/>
                                            <p:tgtEl>
                                              <p:spTgt spid="5"/>
                                            </p:tgtEl>
                                            <p:attrNameLst>
                                              <p:attrName>ppt_h</p:attrName>
                                            </p:attrNameLst>
                                          </p:cBhvr>
                                          <p:tavLst>
                                            <p:tav tm="0">
                                              <p:val>
                                                <p:strVal val="4*#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750"/>
                                </p:stCondLst>
                                <p:childTnLst>
                                  <p:par>
                                    <p:cTn id="25" presetID="53" presetClass="entr" presetSubtype="16"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25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par>
                              <p:cTn id="36" fill="hold">
                                <p:stCondLst>
                                  <p:cond delay="3750"/>
                                </p:stCondLst>
                                <p:childTnLst>
                                  <p:par>
                                    <p:cTn id="37" presetID="53" presetClass="entr" presetSubtype="16"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4" grpId="0"/>
          <p:bldP spid="5" grpId="0"/>
          <p:bldP spid="6" grpId="0"/>
          <p:bldP spid="8" grpId="0"/>
          <p:bldP spid="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0"/>
          <p:cNvSpPr/>
          <p:nvPr/>
        </p:nvSpPr>
        <p:spPr>
          <a:xfrm>
            <a:off x="0" y="935863"/>
            <a:ext cx="12858750" cy="2997199"/>
          </a:xfrm>
          <a:prstGeom prst="rect">
            <a:avLst/>
          </a:prstGeom>
          <a:blipFill dpi="0" rotWithShape="1">
            <a:blip r:embed="rId3">
              <a:extLst>
                <a:ext uri="{28A0092B-C50C-407E-A947-70E740481C1C}">
                  <a14:useLocalDpi xmlns:a14="http://schemas.microsoft.com/office/drawing/2010/main" val="0"/>
                </a:ext>
              </a:extLst>
            </a:blip>
            <a:srcRect/>
            <a:stretch>
              <a:fillRect t="-61789" b="-1245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latin typeface="Arial"/>
              <a:ea typeface="微软雅黑"/>
              <a:sym typeface="Arial"/>
            </a:endParaRPr>
          </a:p>
        </p:txBody>
      </p:sp>
      <p:grpSp>
        <p:nvGrpSpPr>
          <p:cNvPr id="5" name="Grupo 4"/>
          <p:cNvGrpSpPr/>
          <p:nvPr/>
        </p:nvGrpSpPr>
        <p:grpSpPr>
          <a:xfrm>
            <a:off x="1381888" y="3285556"/>
            <a:ext cx="1793242" cy="1103770"/>
            <a:chOff x="2561724" y="5350551"/>
            <a:chExt cx="3400926" cy="2093433"/>
          </a:xfrm>
        </p:grpSpPr>
        <p:sp>
          <p:nvSpPr>
            <p:cNvPr id="37" name="Trapecio 36"/>
            <p:cNvSpPr/>
            <p:nvPr/>
          </p:nvSpPr>
          <p:spPr>
            <a:xfrm>
              <a:off x="2561724" y="5350551"/>
              <a:ext cx="3400926" cy="407406"/>
            </a:xfrm>
            <a:prstGeom prst="trapezoid">
              <a:avLst>
                <a:gd name="adj" fmla="val 78068"/>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endParaRPr lang="es-SV">
                <a:solidFill>
                  <a:srgbClr val="FFFFFF"/>
                </a:solidFill>
                <a:latin typeface="Arial"/>
                <a:ea typeface="微软雅黑"/>
                <a:sym typeface="Arial"/>
              </a:endParaRPr>
            </a:p>
          </p:txBody>
        </p:sp>
        <p:sp>
          <p:nvSpPr>
            <p:cNvPr id="2" name="Redondear rectángulo de esquina del mismo lado 1"/>
            <p:cNvSpPr/>
            <p:nvPr/>
          </p:nvSpPr>
          <p:spPr>
            <a:xfrm>
              <a:off x="2867466" y="5350551"/>
              <a:ext cx="2789441" cy="2093433"/>
            </a:xfrm>
            <a:prstGeom prst="round2SameRect">
              <a:avLst>
                <a:gd name="adj1" fmla="val 0"/>
                <a:gd name="adj2" fmla="val 91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r>
                <a:rPr lang="es-SV" sz="3516" dirty="0">
                  <a:solidFill>
                    <a:srgbClr val="FFFFFF"/>
                  </a:solidFill>
                  <a:latin typeface="Arial"/>
                  <a:ea typeface="微软雅黑"/>
                  <a:cs typeface="Open Sans Extrabold" panose="020B0906030804020204" pitchFamily="34" charset="0"/>
                  <a:sym typeface="Arial"/>
                </a:rPr>
                <a:t>01</a:t>
              </a:r>
            </a:p>
          </p:txBody>
        </p:sp>
      </p:grpSp>
      <p:grpSp>
        <p:nvGrpSpPr>
          <p:cNvPr id="6" name="Grupo 5"/>
          <p:cNvGrpSpPr/>
          <p:nvPr/>
        </p:nvGrpSpPr>
        <p:grpSpPr>
          <a:xfrm>
            <a:off x="4135682" y="3285556"/>
            <a:ext cx="1793242" cy="1103770"/>
            <a:chOff x="7837961" y="5350551"/>
            <a:chExt cx="3400926" cy="2093433"/>
          </a:xfrm>
        </p:grpSpPr>
        <p:sp>
          <p:nvSpPr>
            <p:cNvPr id="38" name="Trapecio 37"/>
            <p:cNvSpPr/>
            <p:nvPr/>
          </p:nvSpPr>
          <p:spPr>
            <a:xfrm>
              <a:off x="7837961" y="5350551"/>
              <a:ext cx="3400926" cy="407406"/>
            </a:xfrm>
            <a:prstGeom prst="trapezoid">
              <a:avLst>
                <a:gd name="adj" fmla="val 780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endParaRPr lang="es-SV">
                <a:solidFill>
                  <a:srgbClr val="FFFFFF"/>
                </a:solidFill>
                <a:latin typeface="Arial"/>
                <a:ea typeface="微软雅黑"/>
                <a:sym typeface="Arial"/>
              </a:endParaRPr>
            </a:p>
          </p:txBody>
        </p:sp>
        <p:sp>
          <p:nvSpPr>
            <p:cNvPr id="19" name="Redondear rectángulo de esquina del mismo lado 18"/>
            <p:cNvSpPr/>
            <p:nvPr/>
          </p:nvSpPr>
          <p:spPr>
            <a:xfrm>
              <a:off x="8143704" y="5350551"/>
              <a:ext cx="2789441" cy="2093433"/>
            </a:xfrm>
            <a:prstGeom prst="round2SameRect">
              <a:avLst>
                <a:gd name="adj1" fmla="val 0"/>
                <a:gd name="adj2" fmla="val 91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r>
                <a:rPr lang="es-SV" sz="3516" dirty="0">
                  <a:solidFill>
                    <a:srgbClr val="FFFFFF"/>
                  </a:solidFill>
                  <a:latin typeface="Arial"/>
                  <a:ea typeface="微软雅黑"/>
                  <a:cs typeface="Open Sans Extrabold" panose="020B0906030804020204" pitchFamily="34" charset="0"/>
                  <a:sym typeface="Arial"/>
                </a:rPr>
                <a:t>02</a:t>
              </a:r>
            </a:p>
          </p:txBody>
        </p:sp>
      </p:grpSp>
      <p:grpSp>
        <p:nvGrpSpPr>
          <p:cNvPr id="7" name="Grupo 6"/>
          <p:cNvGrpSpPr/>
          <p:nvPr/>
        </p:nvGrpSpPr>
        <p:grpSpPr>
          <a:xfrm>
            <a:off x="6982870" y="3285556"/>
            <a:ext cx="1793242" cy="1103770"/>
            <a:chOff x="13205034" y="5350551"/>
            <a:chExt cx="3400926" cy="2093433"/>
          </a:xfrm>
        </p:grpSpPr>
        <p:sp>
          <p:nvSpPr>
            <p:cNvPr id="39" name="Trapecio 38"/>
            <p:cNvSpPr/>
            <p:nvPr/>
          </p:nvSpPr>
          <p:spPr>
            <a:xfrm>
              <a:off x="13205034" y="5350551"/>
              <a:ext cx="3400926" cy="407406"/>
            </a:xfrm>
            <a:prstGeom prst="trapezoid">
              <a:avLst>
                <a:gd name="adj" fmla="val 78068"/>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endParaRPr lang="es-SV">
                <a:solidFill>
                  <a:srgbClr val="FFFFFF"/>
                </a:solidFill>
                <a:latin typeface="Arial"/>
                <a:ea typeface="微软雅黑"/>
                <a:sym typeface="Arial"/>
              </a:endParaRPr>
            </a:p>
          </p:txBody>
        </p:sp>
        <p:sp>
          <p:nvSpPr>
            <p:cNvPr id="20" name="Redondear rectángulo de esquina del mismo lado 19"/>
            <p:cNvSpPr/>
            <p:nvPr/>
          </p:nvSpPr>
          <p:spPr>
            <a:xfrm>
              <a:off x="13510777" y="5350551"/>
              <a:ext cx="2789441" cy="2093433"/>
            </a:xfrm>
            <a:prstGeom prst="round2SameRect">
              <a:avLst>
                <a:gd name="adj1" fmla="val 0"/>
                <a:gd name="adj2" fmla="val 100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r>
                <a:rPr lang="es-SV" sz="3516" dirty="0">
                  <a:solidFill>
                    <a:srgbClr val="FFFFFF"/>
                  </a:solidFill>
                  <a:latin typeface="Arial"/>
                  <a:ea typeface="微软雅黑"/>
                  <a:cs typeface="Open Sans Extrabold" panose="020B0906030804020204" pitchFamily="34" charset="0"/>
                  <a:sym typeface="Arial"/>
                </a:rPr>
                <a:t>03</a:t>
              </a:r>
            </a:p>
          </p:txBody>
        </p:sp>
      </p:grpSp>
      <p:grpSp>
        <p:nvGrpSpPr>
          <p:cNvPr id="8" name="Grupo 7"/>
          <p:cNvGrpSpPr/>
          <p:nvPr/>
        </p:nvGrpSpPr>
        <p:grpSpPr>
          <a:xfrm>
            <a:off x="9699247" y="3285556"/>
            <a:ext cx="1793242" cy="1103770"/>
            <a:chOff x="18611173" y="5350551"/>
            <a:chExt cx="3400926" cy="2093433"/>
          </a:xfrm>
        </p:grpSpPr>
        <p:sp>
          <p:nvSpPr>
            <p:cNvPr id="40" name="Trapecio 39"/>
            <p:cNvSpPr/>
            <p:nvPr/>
          </p:nvSpPr>
          <p:spPr>
            <a:xfrm>
              <a:off x="18611173" y="5350551"/>
              <a:ext cx="3400926" cy="407406"/>
            </a:xfrm>
            <a:prstGeom prst="trapezoid">
              <a:avLst>
                <a:gd name="adj" fmla="val 780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endParaRPr lang="es-SV">
                <a:solidFill>
                  <a:srgbClr val="FFFFFF"/>
                </a:solidFill>
                <a:latin typeface="Arial"/>
                <a:ea typeface="微软雅黑"/>
                <a:sym typeface="Arial"/>
              </a:endParaRPr>
            </a:p>
          </p:txBody>
        </p:sp>
        <p:sp>
          <p:nvSpPr>
            <p:cNvPr id="21" name="Redondear rectángulo de esquina del mismo lado 20"/>
            <p:cNvSpPr/>
            <p:nvPr/>
          </p:nvSpPr>
          <p:spPr>
            <a:xfrm>
              <a:off x="18916916" y="5350551"/>
              <a:ext cx="2789441" cy="2093433"/>
            </a:xfrm>
            <a:prstGeom prst="round2SameRect">
              <a:avLst>
                <a:gd name="adj1" fmla="val 0"/>
                <a:gd name="adj2" fmla="val 91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25782"/>
              <a:r>
                <a:rPr lang="es-SV" sz="3516" dirty="0">
                  <a:solidFill>
                    <a:srgbClr val="FFFFFF"/>
                  </a:solidFill>
                  <a:latin typeface="Arial"/>
                  <a:ea typeface="微软雅黑"/>
                  <a:cs typeface="Open Sans Extrabold" panose="020B0906030804020204" pitchFamily="34" charset="0"/>
                  <a:sym typeface="Arial"/>
                </a:rPr>
                <a:t>04</a:t>
              </a:r>
            </a:p>
          </p:txBody>
        </p:sp>
      </p:grpSp>
      <p:sp>
        <p:nvSpPr>
          <p:cNvPr id="24" name="TextBox 23"/>
          <p:cNvSpPr txBox="1"/>
          <p:nvPr/>
        </p:nvSpPr>
        <p:spPr>
          <a:xfrm>
            <a:off x="1212092" y="5782845"/>
            <a:ext cx="2132835"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27" name="TextBox 24"/>
          <p:cNvSpPr txBox="1"/>
          <p:nvPr/>
        </p:nvSpPr>
        <p:spPr>
          <a:xfrm>
            <a:off x="1288495" y="5448934"/>
            <a:ext cx="1980029"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Arial"/>
                <a:ea typeface="微软雅黑"/>
                <a:sym typeface="Arial"/>
              </a:rPr>
              <a:t>请替换文字内容</a:t>
            </a:r>
          </a:p>
        </p:txBody>
      </p:sp>
      <p:sp>
        <p:nvSpPr>
          <p:cNvPr id="29" name="TextBox 23"/>
          <p:cNvSpPr txBox="1"/>
          <p:nvPr/>
        </p:nvSpPr>
        <p:spPr>
          <a:xfrm>
            <a:off x="3965886" y="5782845"/>
            <a:ext cx="2132835"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31" name="TextBox 24"/>
          <p:cNvSpPr txBox="1"/>
          <p:nvPr/>
        </p:nvSpPr>
        <p:spPr>
          <a:xfrm>
            <a:off x="4042289" y="5448934"/>
            <a:ext cx="1980029"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Arial"/>
                <a:ea typeface="微软雅黑"/>
                <a:sym typeface="Arial"/>
              </a:rPr>
              <a:t>请替换文字内容</a:t>
            </a:r>
          </a:p>
        </p:txBody>
      </p:sp>
      <p:sp>
        <p:nvSpPr>
          <p:cNvPr id="32" name="TextBox 23"/>
          <p:cNvSpPr txBox="1"/>
          <p:nvPr/>
        </p:nvSpPr>
        <p:spPr>
          <a:xfrm>
            <a:off x="6813074" y="5782845"/>
            <a:ext cx="2132835"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33" name="TextBox 24"/>
          <p:cNvSpPr txBox="1"/>
          <p:nvPr/>
        </p:nvSpPr>
        <p:spPr>
          <a:xfrm>
            <a:off x="6889477" y="5448934"/>
            <a:ext cx="1980029"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Arial"/>
                <a:ea typeface="微软雅黑"/>
                <a:sym typeface="Arial"/>
              </a:rPr>
              <a:t>请替换文字内容</a:t>
            </a:r>
          </a:p>
        </p:txBody>
      </p:sp>
      <p:sp>
        <p:nvSpPr>
          <p:cNvPr id="34" name="TextBox 23"/>
          <p:cNvSpPr txBox="1"/>
          <p:nvPr/>
        </p:nvSpPr>
        <p:spPr>
          <a:xfrm>
            <a:off x="9529451" y="5782845"/>
            <a:ext cx="2132835" cy="819455"/>
          </a:xfrm>
          <a:prstGeom prst="rect">
            <a:avLst/>
          </a:prstGeom>
          <a:noFill/>
        </p:spPr>
        <p:txBody>
          <a:bodyPr wrap="square" rtlCol="0">
            <a:spAutoFit/>
          </a:bodyPr>
          <a:lstStyle/>
          <a:p>
            <a:pPr algn="just">
              <a:lnSpc>
                <a:spcPct val="150000"/>
              </a:lnSpc>
            </a:pPr>
            <a:r>
              <a:rPr lang="zh-CN" altLang="en-US" sz="1050">
                <a:solidFill>
                  <a:schemeClr val="tx1">
                    <a:lumMod val="75000"/>
                    <a:lumOff val="25000"/>
                  </a:schemeClr>
                </a:solidFill>
                <a:latin typeface="Arial"/>
                <a:ea typeface="微软雅黑"/>
                <a:cs typeface="+mn-ea"/>
                <a:sym typeface="Arial"/>
              </a:rPr>
              <a:t>请替换文字内容，点击添加相关标题文字，修改文字内容，也可以直接复制你的内容到此。</a:t>
            </a:r>
            <a:endParaRPr lang="en-GB" altLang="zh-CN" sz="1050" dirty="0">
              <a:solidFill>
                <a:schemeClr val="tx1">
                  <a:lumMod val="75000"/>
                  <a:lumOff val="25000"/>
                </a:schemeClr>
              </a:solidFill>
              <a:latin typeface="Arial"/>
              <a:ea typeface="微软雅黑"/>
              <a:cs typeface="+mn-ea"/>
              <a:sym typeface="Arial"/>
            </a:endParaRPr>
          </a:p>
        </p:txBody>
      </p:sp>
      <p:sp>
        <p:nvSpPr>
          <p:cNvPr id="35" name="TextBox 24"/>
          <p:cNvSpPr txBox="1"/>
          <p:nvPr/>
        </p:nvSpPr>
        <p:spPr>
          <a:xfrm>
            <a:off x="9605854" y="5448934"/>
            <a:ext cx="1980029" cy="400110"/>
          </a:xfrm>
          <a:prstGeom prst="rect">
            <a:avLst/>
          </a:prstGeom>
          <a:noFill/>
        </p:spPr>
        <p:txBody>
          <a:bodyPr wrap="none" rtlCol="0">
            <a:spAutoFit/>
          </a:bodyPr>
          <a:lstStyle/>
          <a:p>
            <a:pPr algn="ctr"/>
            <a:r>
              <a:rPr lang="zh-CN" altLang="en-US" sz="2000" dirty="0">
                <a:solidFill>
                  <a:schemeClr val="tx1">
                    <a:lumMod val="75000"/>
                    <a:lumOff val="25000"/>
                  </a:schemeClr>
                </a:solidFill>
                <a:latin typeface="Arial"/>
                <a:ea typeface="微软雅黑"/>
                <a:sym typeface="Arial"/>
              </a:rPr>
              <a:t>请替换文字内容</a:t>
            </a:r>
          </a:p>
        </p:txBody>
      </p:sp>
      <p:sp>
        <p:nvSpPr>
          <p:cNvPr id="23" name="矩形 22"/>
          <p:cNvSpPr/>
          <p:nvPr/>
        </p:nvSpPr>
        <p:spPr>
          <a:xfrm>
            <a:off x="703" y="187961"/>
            <a:ext cx="12647815" cy="7739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6" name="矩形 25"/>
          <p:cNvSpPr/>
          <p:nvPr/>
        </p:nvSpPr>
        <p:spPr>
          <a:xfrm>
            <a:off x="12648518" y="187961"/>
            <a:ext cx="209527" cy="7739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
        <p:nvSpPr>
          <p:cNvPr id="28" name="Content Placeholder 2"/>
          <p:cNvSpPr txBox="1">
            <a:spLocks/>
          </p:cNvSpPr>
          <p:nvPr/>
        </p:nvSpPr>
        <p:spPr>
          <a:xfrm>
            <a:off x="488196" y="267178"/>
            <a:ext cx="4501099" cy="615425"/>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3999">
                <a:solidFill>
                  <a:schemeClr val="bg1"/>
                </a:solidFill>
                <a:latin typeface="Arial"/>
                <a:ea typeface="微软雅黑"/>
                <a:cs typeface="+mn-ea"/>
                <a:sym typeface="Arial"/>
              </a:rPr>
              <a:t>请替换文字内容</a:t>
            </a:r>
            <a:endParaRPr lang="en-US" sz="3999">
              <a:solidFill>
                <a:schemeClr val="bg1"/>
              </a:solidFill>
              <a:latin typeface="Arial"/>
              <a:ea typeface="微软雅黑"/>
              <a:cs typeface="+mn-ea"/>
              <a:sym typeface="Arial"/>
            </a:endParaRPr>
          </a:p>
        </p:txBody>
      </p:sp>
      <p:sp>
        <p:nvSpPr>
          <p:cNvPr id="30" name="Content Placeholder 2"/>
          <p:cNvSpPr txBox="1">
            <a:spLocks/>
          </p:cNvSpPr>
          <p:nvPr/>
        </p:nvSpPr>
        <p:spPr>
          <a:xfrm>
            <a:off x="11109638" y="267178"/>
            <a:ext cx="1137307" cy="1230850"/>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en-US" altLang="zh-CN" sz="3999">
                <a:solidFill>
                  <a:schemeClr val="bg1"/>
                </a:solidFill>
                <a:latin typeface="Arial"/>
                <a:ea typeface="微软雅黑"/>
                <a:cs typeface="+mn-ea"/>
                <a:sym typeface="Arial"/>
              </a:rPr>
              <a:t>LOGO</a:t>
            </a:r>
            <a:endParaRPr lang="en-US" sz="3999">
              <a:solidFill>
                <a:schemeClr val="bg1"/>
              </a:solidFill>
              <a:latin typeface="Arial"/>
              <a:ea typeface="微软雅黑"/>
              <a:cs typeface="+mn-ea"/>
              <a:sym typeface="Arial"/>
            </a:endParaRPr>
          </a:p>
        </p:txBody>
      </p:sp>
      <p:sp>
        <p:nvSpPr>
          <p:cNvPr id="36" name="矩形 35"/>
          <p:cNvSpPr/>
          <p:nvPr/>
        </p:nvSpPr>
        <p:spPr>
          <a:xfrm>
            <a:off x="704" y="7072254"/>
            <a:ext cx="12857339" cy="45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Arial"/>
              <a:ea typeface="微软雅黑"/>
              <a:sym typeface="Arial"/>
            </a:endParaRPr>
          </a:p>
        </p:txBody>
      </p:sp>
    </p:spTree>
    <p:extLst>
      <p:ext uri="{BB962C8B-B14F-4D97-AF65-F5344CB8AC3E}">
        <p14:creationId xmlns:p14="http://schemas.microsoft.com/office/powerpoint/2010/main" val="328128625"/>
      </p:ext>
    </p:extLst>
  </p:cSld>
  <p:clrMapOvr>
    <a:masterClrMapping/>
  </p:clrMapOvr>
  <p:transition spd="slow" advTm="3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400" fill="hold"/>
                                        <p:tgtEl>
                                          <p:spTgt spid="25"/>
                                        </p:tgtEl>
                                        <p:attrNameLst>
                                          <p:attrName>ppt_x</p:attrName>
                                        </p:attrNameLst>
                                      </p:cBhvr>
                                      <p:tavLst>
                                        <p:tav tm="0">
                                          <p:val>
                                            <p:strVal val="#ppt_x"/>
                                          </p:val>
                                        </p:tav>
                                        <p:tav tm="100000">
                                          <p:val>
                                            <p:strVal val="#ppt_x"/>
                                          </p:val>
                                        </p:tav>
                                      </p:tavLst>
                                    </p:anim>
                                    <p:anim calcmode="lin" valueType="num">
                                      <p:cBhvr additive="base">
                                        <p:cTn id="8" dur="4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400"/>
                            </p:stCondLst>
                            <p:childTnLst>
                              <p:par>
                                <p:cTn id="10" presetID="17"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750" fill="hold"/>
                                        <p:tgtEl>
                                          <p:spTgt spid="5"/>
                                        </p:tgtEl>
                                        <p:attrNameLst>
                                          <p:attrName>ppt_y</p:attrName>
                                        </p:attrNameLst>
                                      </p:cBhvr>
                                      <p:tavLst>
                                        <p:tav tm="0">
                                          <p:val>
                                            <p:strVal val="#ppt_y-#ppt_h/2"/>
                                          </p:val>
                                        </p:tav>
                                        <p:tav tm="100000">
                                          <p:val>
                                            <p:strVal val="#ppt_y"/>
                                          </p:val>
                                        </p:tav>
                                      </p:tavLst>
                                    </p:anim>
                                    <p:anim calcmode="lin" valueType="num">
                                      <p:cBhvr>
                                        <p:cTn id="14" dur="750" fill="hold"/>
                                        <p:tgtEl>
                                          <p:spTgt spid="5"/>
                                        </p:tgtEl>
                                        <p:attrNameLst>
                                          <p:attrName>ppt_w</p:attrName>
                                        </p:attrNameLst>
                                      </p:cBhvr>
                                      <p:tavLst>
                                        <p:tav tm="0">
                                          <p:val>
                                            <p:strVal val="#ppt_w"/>
                                          </p:val>
                                        </p:tav>
                                        <p:tav tm="100000">
                                          <p:val>
                                            <p:strVal val="#ppt_w"/>
                                          </p:val>
                                        </p:tav>
                                      </p:tavLst>
                                    </p:anim>
                                    <p:anim calcmode="lin" valueType="num">
                                      <p:cBhvr>
                                        <p:cTn id="15" dur="750" fill="hold"/>
                                        <p:tgtEl>
                                          <p:spTgt spid="5"/>
                                        </p:tgtEl>
                                        <p:attrNameLst>
                                          <p:attrName>ppt_h</p:attrName>
                                        </p:attrNameLst>
                                      </p:cBhvr>
                                      <p:tavLst>
                                        <p:tav tm="0">
                                          <p:val>
                                            <p:fltVal val="0"/>
                                          </p:val>
                                        </p:tav>
                                        <p:tav tm="100000">
                                          <p:val>
                                            <p:strVal val="#ppt_h"/>
                                          </p:val>
                                        </p:tav>
                                      </p:tavLst>
                                    </p:anim>
                                  </p:childTnLst>
                                </p:cTn>
                              </p:par>
                            </p:childTnLst>
                          </p:cTn>
                        </p:par>
                        <p:par>
                          <p:cTn id="16" fill="hold">
                            <p:stCondLst>
                              <p:cond delay="1150"/>
                            </p:stCondLst>
                            <p:childTnLst>
                              <p:par>
                                <p:cTn id="17" presetID="12" presetClass="entr" presetSubtype="4"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ppt_y</p:attrName>
                                        </p:attrNameLst>
                                      </p:cBhvr>
                                      <p:tavLst>
                                        <p:tav tm="0">
                                          <p:val>
                                            <p:strVal val="#ppt_y+#ppt_h*1.125000"/>
                                          </p:val>
                                        </p:tav>
                                        <p:tav tm="100000">
                                          <p:val>
                                            <p:strVal val="#ppt_y"/>
                                          </p:val>
                                        </p:tav>
                                      </p:tavLst>
                                    </p:anim>
                                    <p:animEffect transition="in" filter="wipe(up)">
                                      <p:cBhvr>
                                        <p:cTn id="20" dur="500"/>
                                        <p:tgtEl>
                                          <p:spTgt spid="24"/>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p:tgtEl>
                                          <p:spTgt spid="27"/>
                                        </p:tgtEl>
                                        <p:attrNameLst>
                                          <p:attrName>ppt_y</p:attrName>
                                        </p:attrNameLst>
                                      </p:cBhvr>
                                      <p:tavLst>
                                        <p:tav tm="0">
                                          <p:val>
                                            <p:strVal val="#ppt_y-#ppt_h*1.125000"/>
                                          </p:val>
                                        </p:tav>
                                        <p:tav tm="100000">
                                          <p:val>
                                            <p:strVal val="#ppt_y"/>
                                          </p:val>
                                        </p:tav>
                                      </p:tavLst>
                                    </p:anim>
                                    <p:animEffect transition="in" filter="wipe(down)">
                                      <p:cBhvr>
                                        <p:cTn id="24" dur="500"/>
                                        <p:tgtEl>
                                          <p:spTgt spid="27"/>
                                        </p:tgtEl>
                                      </p:cBhvr>
                                    </p:animEffect>
                                  </p:childTnLst>
                                </p:cTn>
                              </p:par>
                            </p:childTnLst>
                          </p:cTn>
                        </p:par>
                        <p:par>
                          <p:cTn id="25" fill="hold">
                            <p:stCondLst>
                              <p:cond delay="1650"/>
                            </p:stCondLst>
                            <p:childTnLst>
                              <p:par>
                                <p:cTn id="26" presetID="17" presetClass="entr" presetSubtype="1"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750" fill="hold"/>
                                        <p:tgtEl>
                                          <p:spTgt spid="6"/>
                                        </p:tgtEl>
                                        <p:attrNameLst>
                                          <p:attrName>ppt_x</p:attrName>
                                        </p:attrNameLst>
                                      </p:cBhvr>
                                      <p:tavLst>
                                        <p:tav tm="0">
                                          <p:val>
                                            <p:strVal val="#ppt_x"/>
                                          </p:val>
                                        </p:tav>
                                        <p:tav tm="100000">
                                          <p:val>
                                            <p:strVal val="#ppt_x"/>
                                          </p:val>
                                        </p:tav>
                                      </p:tavLst>
                                    </p:anim>
                                    <p:anim calcmode="lin" valueType="num">
                                      <p:cBhvr>
                                        <p:cTn id="29" dur="750" fill="hold"/>
                                        <p:tgtEl>
                                          <p:spTgt spid="6"/>
                                        </p:tgtEl>
                                        <p:attrNameLst>
                                          <p:attrName>ppt_y</p:attrName>
                                        </p:attrNameLst>
                                      </p:cBhvr>
                                      <p:tavLst>
                                        <p:tav tm="0">
                                          <p:val>
                                            <p:strVal val="#ppt_y-#ppt_h/2"/>
                                          </p:val>
                                        </p:tav>
                                        <p:tav tm="100000">
                                          <p:val>
                                            <p:strVal val="#ppt_y"/>
                                          </p:val>
                                        </p:tav>
                                      </p:tavLst>
                                    </p:anim>
                                    <p:anim calcmode="lin" valueType="num">
                                      <p:cBhvr>
                                        <p:cTn id="30" dur="750" fill="hold"/>
                                        <p:tgtEl>
                                          <p:spTgt spid="6"/>
                                        </p:tgtEl>
                                        <p:attrNameLst>
                                          <p:attrName>ppt_w</p:attrName>
                                        </p:attrNameLst>
                                      </p:cBhvr>
                                      <p:tavLst>
                                        <p:tav tm="0">
                                          <p:val>
                                            <p:strVal val="#ppt_w"/>
                                          </p:val>
                                        </p:tav>
                                        <p:tav tm="100000">
                                          <p:val>
                                            <p:strVal val="#ppt_w"/>
                                          </p:val>
                                        </p:tav>
                                      </p:tavLst>
                                    </p:anim>
                                    <p:anim calcmode="lin" valueType="num">
                                      <p:cBhvr>
                                        <p:cTn id="31" dur="750" fill="hold"/>
                                        <p:tgtEl>
                                          <p:spTgt spid="6"/>
                                        </p:tgtEl>
                                        <p:attrNameLst>
                                          <p:attrName>ppt_h</p:attrName>
                                        </p:attrNameLst>
                                      </p:cBhvr>
                                      <p:tavLst>
                                        <p:tav tm="0">
                                          <p:val>
                                            <p:fltVal val="0"/>
                                          </p:val>
                                        </p:tav>
                                        <p:tav tm="100000">
                                          <p:val>
                                            <p:strVal val="#ppt_h"/>
                                          </p:val>
                                        </p:tav>
                                      </p:tavLst>
                                    </p:anim>
                                  </p:childTnLst>
                                </p:cTn>
                              </p:par>
                            </p:childTnLst>
                          </p:cTn>
                        </p:par>
                        <p:par>
                          <p:cTn id="32" fill="hold">
                            <p:stCondLst>
                              <p:cond delay="2400"/>
                            </p:stCondLst>
                            <p:childTnLst>
                              <p:par>
                                <p:cTn id="33" presetID="12" presetClass="entr" presetSubtype="4"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p:tgtEl>
                                          <p:spTgt spid="29"/>
                                        </p:tgtEl>
                                        <p:attrNameLst>
                                          <p:attrName>ppt_y</p:attrName>
                                        </p:attrNameLst>
                                      </p:cBhvr>
                                      <p:tavLst>
                                        <p:tav tm="0">
                                          <p:val>
                                            <p:strVal val="#ppt_y+#ppt_h*1.125000"/>
                                          </p:val>
                                        </p:tav>
                                        <p:tav tm="100000">
                                          <p:val>
                                            <p:strVal val="#ppt_y"/>
                                          </p:val>
                                        </p:tav>
                                      </p:tavLst>
                                    </p:anim>
                                    <p:animEffect transition="in" filter="wipe(up)">
                                      <p:cBhvr>
                                        <p:cTn id="36" dur="500"/>
                                        <p:tgtEl>
                                          <p:spTgt spid="29"/>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p:tgtEl>
                                          <p:spTgt spid="31"/>
                                        </p:tgtEl>
                                        <p:attrNameLst>
                                          <p:attrName>ppt_y</p:attrName>
                                        </p:attrNameLst>
                                      </p:cBhvr>
                                      <p:tavLst>
                                        <p:tav tm="0">
                                          <p:val>
                                            <p:strVal val="#ppt_y-#ppt_h*1.125000"/>
                                          </p:val>
                                        </p:tav>
                                        <p:tav tm="100000">
                                          <p:val>
                                            <p:strVal val="#ppt_y"/>
                                          </p:val>
                                        </p:tav>
                                      </p:tavLst>
                                    </p:anim>
                                    <p:animEffect transition="in" filter="wipe(down)">
                                      <p:cBhvr>
                                        <p:cTn id="40" dur="500"/>
                                        <p:tgtEl>
                                          <p:spTgt spid="31"/>
                                        </p:tgtEl>
                                      </p:cBhvr>
                                    </p:animEffect>
                                  </p:childTnLst>
                                </p:cTn>
                              </p:par>
                            </p:childTnLst>
                          </p:cTn>
                        </p:par>
                        <p:par>
                          <p:cTn id="41" fill="hold">
                            <p:stCondLst>
                              <p:cond delay="2900"/>
                            </p:stCondLst>
                            <p:childTnLst>
                              <p:par>
                                <p:cTn id="42" presetID="17" presetClass="entr" presetSubtype="1"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50" fill="hold"/>
                                        <p:tgtEl>
                                          <p:spTgt spid="7"/>
                                        </p:tgtEl>
                                        <p:attrNameLst>
                                          <p:attrName>ppt_x</p:attrName>
                                        </p:attrNameLst>
                                      </p:cBhvr>
                                      <p:tavLst>
                                        <p:tav tm="0">
                                          <p:val>
                                            <p:strVal val="#ppt_x"/>
                                          </p:val>
                                        </p:tav>
                                        <p:tav tm="100000">
                                          <p:val>
                                            <p:strVal val="#ppt_x"/>
                                          </p:val>
                                        </p:tav>
                                      </p:tavLst>
                                    </p:anim>
                                    <p:anim calcmode="lin" valueType="num">
                                      <p:cBhvr>
                                        <p:cTn id="45" dur="750" fill="hold"/>
                                        <p:tgtEl>
                                          <p:spTgt spid="7"/>
                                        </p:tgtEl>
                                        <p:attrNameLst>
                                          <p:attrName>ppt_y</p:attrName>
                                        </p:attrNameLst>
                                      </p:cBhvr>
                                      <p:tavLst>
                                        <p:tav tm="0">
                                          <p:val>
                                            <p:strVal val="#ppt_y-#ppt_h/2"/>
                                          </p:val>
                                        </p:tav>
                                        <p:tav tm="100000">
                                          <p:val>
                                            <p:strVal val="#ppt_y"/>
                                          </p:val>
                                        </p:tav>
                                      </p:tavLst>
                                    </p:anim>
                                    <p:anim calcmode="lin" valueType="num">
                                      <p:cBhvr>
                                        <p:cTn id="46" dur="750" fill="hold"/>
                                        <p:tgtEl>
                                          <p:spTgt spid="7"/>
                                        </p:tgtEl>
                                        <p:attrNameLst>
                                          <p:attrName>ppt_w</p:attrName>
                                        </p:attrNameLst>
                                      </p:cBhvr>
                                      <p:tavLst>
                                        <p:tav tm="0">
                                          <p:val>
                                            <p:strVal val="#ppt_w"/>
                                          </p:val>
                                        </p:tav>
                                        <p:tav tm="100000">
                                          <p:val>
                                            <p:strVal val="#ppt_w"/>
                                          </p:val>
                                        </p:tav>
                                      </p:tavLst>
                                    </p:anim>
                                    <p:anim calcmode="lin" valueType="num">
                                      <p:cBhvr>
                                        <p:cTn id="47" dur="750" fill="hold"/>
                                        <p:tgtEl>
                                          <p:spTgt spid="7"/>
                                        </p:tgtEl>
                                        <p:attrNameLst>
                                          <p:attrName>ppt_h</p:attrName>
                                        </p:attrNameLst>
                                      </p:cBhvr>
                                      <p:tavLst>
                                        <p:tav tm="0">
                                          <p:val>
                                            <p:fltVal val="0"/>
                                          </p:val>
                                        </p:tav>
                                        <p:tav tm="100000">
                                          <p:val>
                                            <p:strVal val="#ppt_h"/>
                                          </p:val>
                                        </p:tav>
                                      </p:tavLst>
                                    </p:anim>
                                  </p:childTnLst>
                                </p:cTn>
                              </p:par>
                            </p:childTnLst>
                          </p:cTn>
                        </p:par>
                        <p:par>
                          <p:cTn id="48" fill="hold">
                            <p:stCondLst>
                              <p:cond delay="3650"/>
                            </p:stCondLst>
                            <p:childTnLst>
                              <p:par>
                                <p:cTn id="49" presetID="12" presetClass="entr" presetSubtype="4"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ppt_y</p:attrName>
                                        </p:attrNameLst>
                                      </p:cBhvr>
                                      <p:tavLst>
                                        <p:tav tm="0">
                                          <p:val>
                                            <p:strVal val="#ppt_y+#ppt_h*1.125000"/>
                                          </p:val>
                                        </p:tav>
                                        <p:tav tm="100000">
                                          <p:val>
                                            <p:strVal val="#ppt_y"/>
                                          </p:val>
                                        </p:tav>
                                      </p:tavLst>
                                    </p:anim>
                                    <p:animEffect transition="in" filter="wipe(up)">
                                      <p:cBhvr>
                                        <p:cTn id="52" dur="500"/>
                                        <p:tgtEl>
                                          <p:spTgt spid="32"/>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p:tgtEl>
                                          <p:spTgt spid="33"/>
                                        </p:tgtEl>
                                        <p:attrNameLst>
                                          <p:attrName>ppt_y</p:attrName>
                                        </p:attrNameLst>
                                      </p:cBhvr>
                                      <p:tavLst>
                                        <p:tav tm="0">
                                          <p:val>
                                            <p:strVal val="#ppt_y-#ppt_h*1.125000"/>
                                          </p:val>
                                        </p:tav>
                                        <p:tav tm="100000">
                                          <p:val>
                                            <p:strVal val="#ppt_y"/>
                                          </p:val>
                                        </p:tav>
                                      </p:tavLst>
                                    </p:anim>
                                    <p:animEffect transition="in" filter="wipe(down)">
                                      <p:cBhvr>
                                        <p:cTn id="56" dur="500"/>
                                        <p:tgtEl>
                                          <p:spTgt spid="33"/>
                                        </p:tgtEl>
                                      </p:cBhvr>
                                    </p:animEffect>
                                  </p:childTnLst>
                                </p:cTn>
                              </p:par>
                            </p:childTnLst>
                          </p:cTn>
                        </p:par>
                        <p:par>
                          <p:cTn id="57" fill="hold">
                            <p:stCondLst>
                              <p:cond delay="4150"/>
                            </p:stCondLst>
                            <p:childTnLst>
                              <p:par>
                                <p:cTn id="58" presetID="17" presetClass="entr" presetSubtype="1"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p:cTn id="60" dur="750" fill="hold"/>
                                        <p:tgtEl>
                                          <p:spTgt spid="8"/>
                                        </p:tgtEl>
                                        <p:attrNameLst>
                                          <p:attrName>ppt_x</p:attrName>
                                        </p:attrNameLst>
                                      </p:cBhvr>
                                      <p:tavLst>
                                        <p:tav tm="0">
                                          <p:val>
                                            <p:strVal val="#ppt_x"/>
                                          </p:val>
                                        </p:tav>
                                        <p:tav tm="100000">
                                          <p:val>
                                            <p:strVal val="#ppt_x"/>
                                          </p:val>
                                        </p:tav>
                                      </p:tavLst>
                                    </p:anim>
                                    <p:anim calcmode="lin" valueType="num">
                                      <p:cBhvr>
                                        <p:cTn id="61" dur="750" fill="hold"/>
                                        <p:tgtEl>
                                          <p:spTgt spid="8"/>
                                        </p:tgtEl>
                                        <p:attrNameLst>
                                          <p:attrName>ppt_y</p:attrName>
                                        </p:attrNameLst>
                                      </p:cBhvr>
                                      <p:tavLst>
                                        <p:tav tm="0">
                                          <p:val>
                                            <p:strVal val="#ppt_y-#ppt_h/2"/>
                                          </p:val>
                                        </p:tav>
                                        <p:tav tm="100000">
                                          <p:val>
                                            <p:strVal val="#ppt_y"/>
                                          </p:val>
                                        </p:tav>
                                      </p:tavLst>
                                    </p:anim>
                                    <p:anim calcmode="lin" valueType="num">
                                      <p:cBhvr>
                                        <p:cTn id="62" dur="750" fill="hold"/>
                                        <p:tgtEl>
                                          <p:spTgt spid="8"/>
                                        </p:tgtEl>
                                        <p:attrNameLst>
                                          <p:attrName>ppt_w</p:attrName>
                                        </p:attrNameLst>
                                      </p:cBhvr>
                                      <p:tavLst>
                                        <p:tav tm="0">
                                          <p:val>
                                            <p:strVal val="#ppt_w"/>
                                          </p:val>
                                        </p:tav>
                                        <p:tav tm="100000">
                                          <p:val>
                                            <p:strVal val="#ppt_w"/>
                                          </p:val>
                                        </p:tav>
                                      </p:tavLst>
                                    </p:anim>
                                    <p:anim calcmode="lin" valueType="num">
                                      <p:cBhvr>
                                        <p:cTn id="63" dur="750" fill="hold"/>
                                        <p:tgtEl>
                                          <p:spTgt spid="8"/>
                                        </p:tgtEl>
                                        <p:attrNameLst>
                                          <p:attrName>ppt_h</p:attrName>
                                        </p:attrNameLst>
                                      </p:cBhvr>
                                      <p:tavLst>
                                        <p:tav tm="0">
                                          <p:val>
                                            <p:fltVal val="0"/>
                                          </p:val>
                                        </p:tav>
                                        <p:tav tm="100000">
                                          <p:val>
                                            <p:strVal val="#ppt_h"/>
                                          </p:val>
                                        </p:tav>
                                      </p:tavLst>
                                    </p:anim>
                                  </p:childTnLst>
                                </p:cTn>
                              </p:par>
                            </p:childTnLst>
                          </p:cTn>
                        </p:par>
                        <p:par>
                          <p:cTn id="64" fill="hold">
                            <p:stCondLst>
                              <p:cond delay="4900"/>
                            </p:stCondLst>
                            <p:childTnLst>
                              <p:par>
                                <p:cTn id="65" presetID="12" presetClass="entr" presetSubtype="4"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p:tgtEl>
                                          <p:spTgt spid="34"/>
                                        </p:tgtEl>
                                        <p:attrNameLst>
                                          <p:attrName>ppt_y</p:attrName>
                                        </p:attrNameLst>
                                      </p:cBhvr>
                                      <p:tavLst>
                                        <p:tav tm="0">
                                          <p:val>
                                            <p:strVal val="#ppt_y+#ppt_h*1.125000"/>
                                          </p:val>
                                        </p:tav>
                                        <p:tav tm="100000">
                                          <p:val>
                                            <p:strVal val="#ppt_y"/>
                                          </p:val>
                                        </p:tav>
                                      </p:tavLst>
                                    </p:anim>
                                    <p:animEffect transition="in" filter="wipe(up)">
                                      <p:cBhvr>
                                        <p:cTn id="68" dur="500"/>
                                        <p:tgtEl>
                                          <p:spTgt spid="34"/>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p:tgtEl>
                                          <p:spTgt spid="35"/>
                                        </p:tgtEl>
                                        <p:attrNameLst>
                                          <p:attrName>ppt_y</p:attrName>
                                        </p:attrNameLst>
                                      </p:cBhvr>
                                      <p:tavLst>
                                        <p:tav tm="0">
                                          <p:val>
                                            <p:strVal val="#ppt_y-#ppt_h*1.125000"/>
                                          </p:val>
                                        </p:tav>
                                        <p:tav tm="100000">
                                          <p:val>
                                            <p:strVal val="#ppt_y"/>
                                          </p:val>
                                        </p:tav>
                                      </p:tavLst>
                                    </p:anim>
                                    <p:animEffect transition="in" filter="wipe(down)">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p:bldP spid="27" grpId="0"/>
      <p:bldP spid="29" grpId="0"/>
      <p:bldP spid="31" grpId="0"/>
      <p:bldP spid="32" grpId="0"/>
      <p:bldP spid="33" grpId="0"/>
      <p:bldP spid="34"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281C1E7-784A-43B3-BD6C-B087A4CDE4A3"/>
  <p:tag name="ISPRING_SCORM_RATE_SLIDES" val="1"/>
  <p:tag name="ISPRINGONLINEFOLDERID" val="0"/>
  <p:tag name="ISPRINGONLINEFOLDERPATH" val="Content List"/>
  <p:tag name="ISPRINGCLOUDFOLDERID" val="0"/>
  <p:tag name="ISPRINGCLOUDFOLDERPATH" val="Repository"/>
  <p:tag name="ISPRING_OUTPUT_FOLDER" val="C:\Users\Administrator\Desktop"/>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qGGlJKPVYmj1EAACviwAAFwAAAHVuaXZlcnNhbC91bml2ZXJzYWwucG5n7b0JONTr/z+sLElDCTWW0Eo42cqSZWQqrZasFWYyQhiKss8MqRHFOEmUrWlV9hLJnmWyjhZhBmOJUUxjDDOYYZ6ZzveUOs3ve/7Pdf2v5/88T11Xdan7ft/3+32/l9f7fS+fWGtLC3ExOTEBAQHxgwf2HhMQEEILCCz/LCrC/RezlRB57l/LAo9ZmAvktyt84v4g5Lnn6B4BgSLMKvYpYe7PK88eOB4oICBRx/u9DOef7S4gcHXvwb177EJcKX2nCs47HgctVm1zFdCMvG81u7UbmJXKuqWtjyl+vMZGA7vls/h9ke1rlTfu23Pxj5WXrPNWmvv4mlHXFBLMAWvUbjr4njnzRzt+nL3oyMkp133mmd+j61lQCVIxLCPqPmNMIPLwE4gPwXk95ISj9JkWyGIA/XNOgZ9r6EhyDjUFguwpldOqERAE/PjHBvnX6So6Wa+RhAKjKdTQnj2JyteWiQChkT/84VQS9TpyalwNGEZ53nXJfIMKqr+wBVn3GbLQ8iNFredRry8OjSdw5rI4kmIrL/9MCBoZlSx75ciYhNLGpN2WGbsJirY/TQjQSjJzNw9mD62vThTN15CcHk3npNkqfdr8E5lAeS6ZhMDqK5To1n9wBWh9Fwn1QudcHsK/RiyMQ0qv+6ARgbFStxazyE1TaxHUXdMmS5s7E3jNB6Oh0D6V5QvVXxarp/fVjNMav9OseSl+ZC2gD8VZSGOw1CFzcTKaKkKWKaIiVbR4f180CTTXZLWu/ND2hJmO4fChWJV8b3olFUE98flc7CKGOU4GcebycOtBpJnubuHNJUYX+twgaHIqm/MZOXouHYbCeX+kXYCcn6le9PzGZGpa1MGL2NKKkT/SgivHXQpW9/fPtQf7+fW+ODdjUir45RRqhySA3ZTFbtq2vELUbIiEjxjVTZvtoRBLPd95Zs2/f7RtlexQt8RKDeRsnZJr56lPtdYVnsPhwJsNHBw+h9rnZTSDUyZCx+D+4cTOqqMygAwYKtwA121RfW2pOM3kUjWAchIisMi5hOCKYbXzAl8MzqaIodF7Dl4yl2xsfVAtIR4o0UMCl8rsik2cSIRnjhumjHFE9w4tGDqfk+JkDR4emW3fUOyuatdTCoe3V1bbUh5RFIIl7DVn3L4v6cBZQc9V6LtSbgOyuiwaSXJN5Uyef+WJ+DUk7dnWhDjcEIdeFFQ432SFnJrJIjff99VXeD+idjHEWCSR2RdMsieG9M0elwije8p62DMpzh1c4fiuOrRJOjYLd27k0F0MYgLmCLp6RxO5jpNBgo+tx4wEDpOcQpNmYl+WUgLsjxXHKqs5qj9Xv0nQk4VSiJYTh8sL6qrOYPQXWVch7KFxlnQBJ4ur1/67q7r3VwT56RNcNhmU7+XgwpX7T9Yl75mrOoNSpOZE+DeGbye9oy3GkhtYxqVdVSr3qofmeki03l5LdhqVDif2zPQTZAANag1wYgJFIUziTKkk7vyYxWr8BcXCvjpNd+8HDktU8734kXWA50pbr0bBAE/drFOj50WRBGWsePxQkcKWUYvjboVAOKwwRfBNiEbJrah2J60b+HiK+2wSK3GjzcDjCaLhG5dNwCuJm788kHreRBU9/FRJRyhuD8JY8TkmcsvyGwaMWf26myEadfdCJnjcQVan3kWUL1dRbKF89KnH33WZsDK++Rxelw4uSWK9zPMvEQYXkc4pSDLqfTzXvBdJojm934oxUry68KWSQ698V2VxL2u4MnHPUQUYO7jCkR5yr/GNntJVToJA0Gzmtd37yvXe+5QmUXFj0V5Gve3atdYi1nP9CZSGcw0lq01iisnRIRSDh59xn9rP1JWMrzd6bmu0xOxL5FN3AuNq7QCvh4w8PgU2mqxI0oa2UCP8RHS1ReWRCn8sx4a4EkNpHMndDfjGi9gIV4lpNDGuK+cL0XCPixrQ25FWj7KITFJHBAhbK3oKqdBC5Lc0QHeDkyo835xN3mesKMgocbkECo0m611qKjxzUmtnSYae9e4tQG/QfubYPUyVIqMeH5hVgsjViM7rZ4FIRpJjjeG7ElQW2xI9gXHukUkbLeUBz5kPmu0Rsq3uGUOVwILOTMEp4z+Jxh8XHYgOgAY8Wul4/Bq1BHJH4AH0YVqE+mX2q7PtzFI4veG7E9UXTBIGw7OlBGuCLphJsKfQ7ynVNonASIs0dvZxdjCgnYBBnx4c8jT02rAKHfDAprhvRvLG56qMZ5s1ZQCUctlAITDcK2mPzWLDE7a+eXL2PqFDc7RcAHKITKtwuqDru35jzeSuobk5mxI2NaihSZsoy8CfbbAOn5jr6nnrJg8Qp9a+Q/Z+cRbZ8YYz1x9rtpWUQ/OfPlzuptofMyeZE7Fa3BHw/MLr8PXPcwToCynMHd4kjg1Jz1cu51M+1AuoVqqf7YcXLFpwISc6j9xQunABtXP9hDZG0fPSN2uHrhRpXwvYd8ot8Zb6+QB7SyOpLPU1ASN72GmglmQh7WGljTYnx7o9FidSoaoipXUyYG2za7UQX3I3wsiTDNkEBJbL0rWKm2TAlHMWbZvWxCWbyhZz1bWafu+05LrTITfg9472P/MCVkyIoRP62qVrrSfIk5nmRW5jvUzZl3s5pdSMWWoF3rFKSTcC7jg2En5eA9hsv4eCe19SyZm6h3okAi6iYO9VFDGwXB7erMMBWZ35Xsbk8L6ShU21S0NNF3zAt9a6n7jZsw/23Ex+qliwAWhWgj2ar/ca/vGOpogvxQTtJl8mp6zUwlHK1wD2iwaHYLAwJiV9Q3AsdKAbqkrdfEOJGaul6iCyz/o6asiEKsM1YXI9nZhmgwsc5qxeiQ4YsTltZCsELooXjXp7dsIiIt3vIBMYB2tlRY1YNBNkwHOShbmeFVY6B/rWjRVH2Ra3RZ6ZXWxh+lTgrMTRJZWlMUwg4YJE00I8zD86d9Akpn0OWQqvFl3q5WsuyKVu4VoXqYQVXQ9Vp9KlMGSIZrN822gUDkaBbPUB3x6EAHwcRT4O6IDmJQtSMBYdO533dSxeeBBS2Uvmal/OMNfl7oMTqhX0jG9mN519YNUPUTF/wBh2e6Pnr5DB/MPbpBjVpnHxZkQfvECbPXuCjRKxxPl6hhhTaBIYE8Zmpj4jz+TLLIdR8FDcJ0BCkBtEGCby1KJZjvNMsrpHwMyRKv3ArZCKR/RFZ+Lik+MfdF5VMxZBrH5UTP9YKJG1mxHYVTJchCAnlkjMOQLoBesUA/D3Aqer4fMPfoAhO85Ar0PHrhtVoLte7tUqRO9mhF2bJ+2741jOSHNZ0m5eVxk4T5IRDoxWB6ZCspzfXlmEBHMgb293ucUvpScEvojtEYb5gLRXotNTuxYVz7L7f4AX7ZHQA1pbgLdvLavtGLGM3KHn3bZUh3z0lYG3j6sWBiUmkA7e+hkwtciuAaxE5wLd/gml5NYA8oqHHxSkHIZ0nsiT/RFsjXqbcce8Lqb7M+qrOSQuinYg0AKPqlFSpDN+Pd79Vz9jKq3CY4IXsclBFdMzAZ9yTuTs+omqs3gvjeKPCh8+Kf4L2DfDo9ooFM2XqnQIYnuhaRf5pwZgwYsbaxPtUv8BSh247BW/TUhZezhW9ufh/gvjx0491voHZBRFC4GPnfon9H3MXbNDRq5qGjIePzO1rDYRekDtn/BTfZcy8MQZ3OHLD/4pRGXgWsDBy/+YMfQBV4vUKSGPC5eyGrUIMJ55b5tGzgz3ow9d1fSLeBwplm2WvmoofQ0Z/dnQhcun2vDju+/yqyFm07dMYX8TzCfVBFfRM9rUCyrctuQuV7uz3P+JWbr8kIKNoeMqLqNbDWR8Cc4cTal5M6Vvk1uQm+3BIz0MvrY3Ul9DvtJs6MobofYx9N1DEsR8OqNqyQiRtEKx7Eixa/Z3AvLXcTVGCLyUz46oqKJlWJy9mbCdmdb72qaKtwe5A05cM+1YsdR51iQ6chsIN6pZG1od195yRMeo/of0BAiUXxPmzGsiBN6Q3qqecT++Z/tSyWl9tF8mYx1VJGaXL+MAWJnUKqG9FLuuEGkUuaToyG2yrNZ6hQr9kMoZWNCVpbIHhPLmCM1dnuxzWQb8asuz/8pG6oYfTBHsyiUuA8wxGzlxqiFRq2lizdIFPw+F+pqNneM1WQO4cFan4Px1PY+YpUv/XQRlDk7/UgQbf4vgtwj+vyeCUoxYxeSrVWkximFegXgTpjOCdKHLJc2IWhHoQCqyKkMVFRThq27aRDU/fxW38dT1HyUwVlOjg85rMY0TdfLrrzDMWTOWaK3GOG5QDEi7iJWwHE22fNv445w0YN0vJ+69uDDuEIy1FrEoolbNF/Cb/R3OxvEpDDRBSd7IvcHaWIVROTXzejPG7vaZwIdioujdBrccdx+U/1FoZx+eu99m6RQFBqeWmVK7j+1VlcYN+ZjKZDur5wLXbrv1g/yiJACtnmNnrILsoflReCzrwhG8h+oW4O6H3mRUPjQ7Oin0QVKx9o9qQVY6FnbZVr1QPTK2mn2BxaDY6qMCWI+ykPOfNR9SCHgw5I74ZSFwjANFB5/DZ1BnD6dP9paPax5HtWwvQBwh2jICgWIr0QmP2XNZ6sDPA+6un7bAf9SmmrmYG66D78XS175Inyfgigu+kEusD2idPzKC5/TyW5v/9LETTLGFMLsZyQu9Mrxh8hZDszT5DBMak1Riuk9YLapFuiB8Qi+hD4/AJkLHuj9nMef4aSldQgWOiBNTkH9xhHY7Ga7wLAvG7ZP9VpDss5kfN+jrJcb2wgkrnR+GtTUHSfThweYba60frGjvehiQV+h2INX9R1PZrXW2Cnv/Dyv7KLBgymPXgpcZYAa9gysBO8plerHUr9V7wLjuwMmMp8tjhHbYVrleOAljhR7hru8TxqtQgj0fm23XvVbcuV1da92LI3MnHvn6kJCK8lyhWX6K/UQU+7XOaS2sebvuUb4ZtdZ6q/RawNG8sWIKP/KW8ju8EbFi04oACoFTlAW5W+I6XMhXmbsLO57lP1t+ETueW9WV8LefOXRWrbuY1gJYopUXBNGV9IJIqNcionjaJDcdJgzmgrifvcEnQcJWhSyo18rKbqb232OmzefGER5v+L42xwDTJs4uuP5V6A9v8IGmzc1z7b/UrvQV9xgUjv0dJnTsQ95JI8wpknj2DCdCTfnbmgf8sOYR6EyGu6Nw2Gr00Au1wTWS9Md83ZYp2Cr86Udo9loJSe0sftLRysI+MjkepnXe12BvfQRfL56K73iXmbsRuHubwiY3U36e8K8hb0LHOs5euTJnd4ePEv41pq3W+QNfx1Tmo95fWYXXdjj9i5lpAwnr/zubPlrF6l/n/z86sgRxtGLYGLZHmvKnhWJPbyg542T16r6mk6V+ldgFLMWYyubH/wAbfKjgrLdwkPCOSjY7ddi/DgsjhH4JVec3eQPq2bcfHmWbaS7reKyOfuogK3HUxoiY+nA5H8d/RNe3ODnQYWC0Lc0I9HAXs0OV685lBhML/ouwe+yjVihFFBKhqow+Rw6/6f8VKgYur3ft7n1x7l75WVWG4df2/MQ1DXJ3wUnurQmgVjKDpCQaqsQu34TZ/jrMRo0AXDbEimXXlPFdSoMus7dB3Eh905ZfrL+pe/7CFi7KJz/hp/UDzoIHiVxE4WTJD3A4tXd0/slNANJz+CKGQPEtcC6sgRryVXRDsKPF3eVqZ/P5wpb2XYnFLlxgM8IPd/wWyP8tgQTEExGjtzz1Sv1JyHdMOW/aq1WazhuC2eUUdSUMTgLRL/f5Q4s2nyDT0VJTHLMQMVm7Qj+4P5ScVuXf+6IodP7TI89Q0SK8bcS+ycAul2A4z/zz0q52lXET2HzFq3L7DIop6khFDOu2o7Bal5g6+tLBnyxHUJAuh2RU6ssCnltIRh0U2iR5u5Xm07xmlOvU09L0/f1MWkVxiqEf/8zBMfK4qXSbTdPD8zvWc4W5LHsLkpBqs0QQ0OMio4YASmBBiTD43BaMCaO7Uy3VaZe0kv7VyC3IdXh8si7Nn41C4uhT6q8eeCVhxEH5nabr1IMIuHtHfdWJjeOjjl/8TVXAaS4syQIpXCJmdfh2xavDvkyT0h4RGGW8YZii98yBUoTTHvHxeHEDU4r78OGZ1R5633hzKISXOG+N46bZGuPrpRYeg2S/1VfkUqnWxdUmRBnAvtQ/lbLiBFQd8PXBuVvilLcIJq9QDBlQE2jC6Q7E2hsw+8OpnbCyeVWlqx1bzFNCNAg4FC6Qrg4irCNeI9cPy0qIR2OLFq50tS/4Qe5RHnd3DeLeuW21mThZbiV7paHKPc2YESRjW2FpqkiMxU0Ne9tE59qHswMXul1Rdzkck/z0lF+F5jvk2s+9jErxEwR7fcnGjxa5U/eOUZ7cFnVGK9U2K6skaL9KHFS7wzZw8C0Xd3Erp5hEDFUT72zLTGPON8E9N+AYmxUxZz1IjpegRVRKXFY3jhFCXPCJfuIlhbUSAR/PCUq29QUR9pqgcWspxHDZtjYLPOsbNtthJHWv//P3+piWhaDJagdyCVUWsC/yLRKH1+3uCVqdIWo+NAdPld5jI2JQdogrwL1aOr0O+TubGWUXVaOzGPvxdQP3XTICXyMBjoLiLGV/84ycIDcUUflJ3yNAEZr4GkFYV9xQ5FF4Y5cPsdziTWi/THJgyq8BJWBzV1mni9JW+VU7No1dSTaAa0lz+vqtVARvhvjlvo4V2AJOPFXOcDWqqxbQWwegEDHwPa0lmX6g3evgaKawN8ihlDLaBde6of4IjQNir0PHAqi639xQY9wPlUn9YudFdftoLEMz6HTy0LAtLUPf0S9nfdSBXMVmGf26NBMcriigoV27tqOKu+ygncC4rgT7w3PUEpk9czYvBtueEO331mEeNAS57TuWXxPXCa7DlMB9nkWEkkGv/gdgPh562Vvrhv7ldi0V/+WV46bmFPFMepXZHO0pQ9E4BnlDg3O9p2rBYBswjjxqMUhgKT24pJcbB1WpgnGGjQgjcVi20wn5xb3KN5WOXp3fK5CslHzV+gyxraBr82SEhRp/2D1OnCphfQLkrMHiJzONaOmA5E3SsYX3Fmbti2M7jefWNxJY7L0ha08dZHXhCNXNMgWdiyjfUnGfTeebqhP0SpTe+M0WFbpUKuRkuJXXdR6R1RoxFWeinOpCXNH7QlffZ+zvpe22KWBf6StR9kasfQQa4ieDafCBk3Zc536Cr3MnCHygcZ37EUjUbxq/afym8ZvGbxr/D9MIoTWsT9FDXzDmAncpB+V2yb9g9/216WJ6cLZO3RLY3Fdja2XyPJTyvGubwn7CDS44Pqa2how2sLBrL+ICIOuVlsJpejOQ5e8tKd8HeFWTZGVaFvrpQcpNnZsXFHij2Cm3rzznl+2qwtvz08lU201hH6v7eZvJ+Otm0sWNfDeTdIww7g6gsRU/7ZGN7/yfd4dmx49srizZmf7z3loo8L/s2LkHKTblIjtW/9Sg68x/2SjrurU/DH7G4Of9Lfp/28VqmjC+fnzhjtJP/Oe/+7oP+s+NtL93Mgt046cJb88u+c/PIlXMSio8E7U413ZVsypkhjIeLxMy0+kIKTj6/hNpkUKylDBWRLFpbWRTZlnbApNUPTcMWhxu6wsmVXZTDarYCbAEGBOZVw0Jz87gjv7xaPtSVjKAV+7UddFkQuZGUvStTGbsmuZUTGmxDWizGCFnKpJZrm8TrbhcguW0qlAInOEsIFCwzFH/Auz7isZFKS1OxuBUNp2ocI06ZCCtfklipdWHyXQnk+IbzOvDIcMX9nBlPDXq8WPGv7dwcLxYrB7XWkXPoCp8XLintJBt7TX5Z5km4tPhFZ2Wk28dlXlV0eUDRzu70g6hPmkuOfoGNPhj7Zvd6muUcPLjWRaKoXtVi0dMD9GKnhYRQiuq6Vk8NuPbfsz41lCOOEapZEUEFMw9IEHnb2CqTKY7wO3rN6RrJqwcEwKvGu+A7SYFsg4HzCzZR/zgA33pVH9zCHm0vP8wzfGF5UrLm/16pm5k4+JceuJXcf48Dpk7znpIxLlHc885Mk/BF/P8kfS0dtkN6boS4pPccT63go366DeTv3y2Wmj6u29uXc35oit/7BMOQqRPVFIRBTLgk18034vsN7UsyQ1M4GnNp9M/StBuON0zM9QjkMWg5FBnqYzxy+tdX8zPvbMCVTLJtBA/GLG6KCMiY9CnWL69ZO7ZIIc6P1fV1c8MY3kzJp7hq5oQMw/fKbEHVujTJHOYFWQTf9HkoAVj85usL+XUJ0cjcHTCwAOERta7RXkMzgceroH68KXlbDiNE5MLIMykv1iRZBZmOJgIzY5eFanfG9B/dv4YROebmdiJK8gDGp4klH956RNIzgiuGmRFcVM7hK3ki/phZm8gXl4PxA41Nu21ZHFo7BVKEZOfDWnU/ALfJAyZY6H8DkkJ6y9BdPNmuw71Etm9vhNkk1VLkLIypqFrtqL6/fQXWbys+l0+N8tLpXcWIC/4B+OGizIQkLnbkssXxixAYe9sQawefKa0RENl6pObz9O6Qq15qujxkyoqSAH2qUpvPCQElkz/GCyyT7ZeQQ7QQA+U1/frfUFg5J0sdeUczyUYbgXGLcTZW9TVeM1yKEUfUThtu+rMsM+P9bsxIJzr8YPv8l94g++c0pJWj54a94GwCNuWZ862D2yLftC93/Qm8QqK7lmmplois9F2sWJB31H4tGgypsGnvuuwZuX5596PAyrebPvSsGXglmONLWU1Nz9aH+lN9i69pv8Y+R7zXcNODXQUiJ7REQibKML1d2gsgswzRIOHxjug2X0H8hXlRHQeCYGLrCiHHrqooyXyarF4H5DlulMndm05E40VDQ0wqoOqCt4RvYxW2nD1zrYq9Kmj+YpxKKJemZuqK6wLSQ7cpOCdJZV5t29ysy9OAdV7tansjCx5W20i9HXarZ+2ALy6/8y5rMOWLWmRAYWS7oBNDwV9gaoyt1PXF6sDCUEFWPD4U0ooBdf0pZqzmBSNdc5IUnrnHY0Net5Rkry77Dp5MEYJWYe8JgyW1BOn7roRZRWx8w/BR87HpfEmpx9Yyys2HNIZtOb8rWMnOP47Edmrvztdy11nvQSuqwejmeLNDG6eXZYLbE4+UobH9cLGOl5OhLlGpGsssue1c06j8W0Cqsuxom5DRua39IDe1JXFlOdBwmaw2o6SYW9HyX0HzieEAxq067UzPp9gjYP0xbjxq//1T4kwWDBRMRprUBJOrWR+hvnJrm1AkR1F9tkWAOMoOFyT5RzwuNAWuIC0OnJI3XRHUCzUixSHHbTAu9kfk19r71/S56dvvmuwfSbG6NF0FI+nmu0bcuEkf+uFR5zvgn1bg621FlGvk99twXpRG9iPUuXYLSiYHlrHusnc34xJhq/iras2njWiiSqLBVWbNsRhASd0IpowN0eynuIXCOteu1+ZfmyF+JyNuR7fB1N1UBAvlcXaR4hz4k48EJF8Ymg1g8hcyw2YFT8cHLkjKIi7tIECkfAhNkDWyovsKZN7VBkVYOpPzLoIwrU9ClQKfP7ugZ9pRoERwDJB/ABa/5bi4vY5wMUpU3NJhZGsh5iuOMydBkekUB5ioQhznbIKPfRiKgdR6dwpHdVehNsdgbzkzau1CG1w3lthw0Le+wxawH3fXTmiJX1qTz7gZSh9dNur9Fl9ziWE/PLTHUlRNiwOcVGa7aR1A2vJonZXRhNgLQu9JW5epBLMY/xk2aP8dFkRsGTmxyfpIXkA9Kb0M45S+8pLNKceduKEwOUJRpy4nqouo11rWhYi2DTcyPIN5OUOgAu9oUjDyZZlS5z3uPZZ30lJJRkfcCbvrGBdweChDFHPksvmb3Ys5kZw0+6dQ2Ta+idDZGIV3eoNGTY3X8fBZOHGv4T1V8GVTmYx5oqOkW8k64aCsAx8NbntUenC8Vm9nXELVzDplPl3NMl1DXporI0xKPoBnDNKh4ECHhxTDLy0z/ayuU2pVcSQ1EVswjPhWmtcBjklcoa99k7BzPczRjXba2NKhmVSdVQNt7p/LqKEk1iu3KY9F6HZw+30liiIxFKchYmiedXp8jY1lVTGtTtuBWTBGlLpNlnkzV8tOeUnSz40hqWckvHy7zA+7fUUDW9A3ODBN9HdL1JD7jHm9nf6z38/7zVQ6FX3jEsZwm6ApJ8vwO4SMitPoPVRkaVH7rw7UhOHtTRq1xRBai+FRS4iliuNi01yl7MWp1m3wVlgzMJhyPz1s9l11/ZovT/1aE4Y6lItMOa/8D2YrhGJcHm4nIrisPLk5knVO4O8gO9N8bimeWNH3lGbtS4/geXTbpIFa1GHqtbGedE5r+5/DboqG9KtCCtX1Fp7bvAoycYLOVR/0v/u+W3Fr/jusI3iBhFLLTtnbenaDvBqky3AzxqeawAXPpx65HqkmLlq5RL9QMi9OKIxZH93OWr+EUpNQQ0NZpJQ1dDsZ+lcJo7HlF1hhkp2/SAqO8FNaS32A7EqmWsAMtEbuWtBdVbhQcfAnywv5eq+iuti2WaaMjxMr0+j4R5lhj2JUPxa2DW44LGHtbj2JOIh/jvPaJEw2WyClYx1VIvjQLKja08E2Yi0/TL4K5hPgNix775agmdPizsjsz/J2JsJhz2pwSMZz97O/nWyiXa45jRqpbX/zPegOHYm0hvCbZn/iFfG/3pw7+cdc7zWu5wnkWLTdvy2E8Lk0gmO3LmN891VHAhD33K1F7a784jfVlvHu4H3VdxRnK341sq7dFunn3DTEhN7flsBiOh3jhDEBTqbjvfPDP9S1lbNYVWzHARF1nko9xNpihjmfFUBvwSsqnYAxcahfJGL9Cx/3kWSzHX63Ty2BNXXUCkhGFy4C3fYleXXO87ARH7gnyHbrQ+8Zm9eZWcmfBMSVcQMG9nt1pB45x9iMNMqZu+p3mwXVfRVDMcd3xrCWwE/lAlTuTlTd2LPsFohW4yXV3kE/CPlaFGaNjKXAeZEQr0erI8suiWISXNZuhEwx20DA3tgcmqm1Hmpy08bcLzs4w9UB1XUHpq7nJswuQq0LmqgGBZK47DvjbS5qVTRxmc4e2i/zGyDJrKoDMFijH69GkCCzDU76lmZzn2sNdrxK/Iv9mpNcxG+VxJpBcYOP1nfHQPcyzoW9cBuoHpxvFovi/1RRX+18WTNB2o1u6XaeMxaGKxeKXCtTSGkd2LtEoG16J/Nh6ouT/WPGJZ3jO4EvmgU2LUYnyzOTWAEx7pTZrtSxDSwy2mKV5n2L5BDsSr9a8LQdKdd0hiT+bF792LUfzU3A0ct6WXWgCPEAmBFo9kuhy/O8+MsEmfRXmvksPDNY1ERIIoYkjDgNWGiAjzxSbhmAj/liZouMv1uMEBd3qy+BK9VR6MhNDqjX0UbGr/ML2I1NXZtjuJU0Wzpht5GGI3tm4UZWXBAE69yMF1IRo8nhDTaDQ3dvuzisJOHsGLEZG1OYSAJt7ludmPO1/T5R3Pg5rJkMbRbgzXgwDDJRbBLNMHtbNqglTHoYho7DtNUH2yciW/DuZUXHdsk0ig5u9daOnpgljMbmv/wSrI5TQYfCx8ZH4kPS5GVNXiyy065X3MwZGI8kbwS7RC2DJhmOPmiZ+vS/UD/Aedaa9/SSlyHlnJcjUcIPisEiWRrOAiKg+LWYS3zp2InVRZBVFnpQdtL5rJCDeM4vYDOY8Yf8qHNydKwaG+urjmrnz0wIMVCvqb/mhsA2o049yZf9Jxbg2W+qLcj9SMXLqllMmAedSypfSzGPU8aqXxxuW1/yEuXeGmi0bSmXtsuYCFkPN+sPySMZNGkE9nHKGovCeOvsmRR9KbzPYyu6imYa1ncRtDUc4qpOc0JeU1DpHTuTTEgzU1mr5FyApkqx97PEn1IKHBhmp0Ifj8wFv6kRls/yw/8Bo5T/aXWWGjdYK6T8zO6mMledagOg9j3OinqbYmyir/iBmJr+Erx6MwQS+Q+LZlBK7/g2ZQ0NyUiJmNGWpTrPl6LfXyCLc4EYZRVX3WcVSTRKhDqV4X4KnwCVNVfLAO1S+NiujMtiSkax1oxAt3FyQ1C69N6RRMCksFs+WgiAElIVGVWVxpeQJuXVQJ3lmJt/Ao2qOKqJPw/yhN9iQ10umZa7DY7qISMaBLNtVnAi1TNerWRhwZ+dEm572sML2KBuR4G7/OdvBzHACuK4QJSLGnKM7jQTi6CCY6As94xZAnuaUANz0kpTt/imfluzKDY3e7RSU/J5c9ZCkSDjwVmbRu1ClePPzEzaAs/31B9yvBVu6gTsdDL0WALfyNKgHq5gAMscpbT88xyE3zqsEFbXcu7eMeffyqd8apIEStmGEeEH2abocHl5tgQ8dqOQ5oCMN0VivrlS/Z6a6bERdEPgWFEtNi0y7JfcRsJzaYuq6x0jNqupsx3asrA225OcHm1jmDhX6ryRWzVimmGK3c6/5MHtgXkwMHC8/m8ItBPxyt4h7nfMyP7+3NqpGXWAPKml0MZnnPPQPNOSt+LU9e4QSU74ksZWQ/EmcM/AgYT0GLZNUe4sYgWUkBlyRlhfMPZCYc2w52LfzrRLseNRhEznY76vGt6ekW3a0rltAqPCPLC30vo6ycbD8csxSPQyyIeL6/U+j2OFGvNXp5c0x+HlXG1VrMuLpvwTQzL0f8u3Y6aa42ZQfuE7aAPZbKdjb7K5uhPWdOtBDDlJnee15acz1n3Q4BbSoPPcZrzCt6l3FDqwRdweOxkFKtzkYBuHt9jTA+HrcsfLFfTusf3bM+9okcuNstkUs/wBRy6G2IIf3ABgCxfwCEbb0KJ+7osfA8afTJ4/x/Z8jmd0+o1ccaRx+4JvrXhIzhs0GGuzPbzPUjhOzH39rAmfHG+gBNG90QxPNNA7DpQbwWrj8rIEwGc91Pub6FlJjCDKnC4Kn78skQu4U1ZE6Nfyqn9vRWh73h6Yy34F2zS5LMUDHER0MInq1WC6+RERFmXMvKiQgpWoS+BPAKBPyoZt2HeurWKookfTin3j1/kKplAq8Stn/HbHmzNbvNlC7lZdb+yGy8zrS3SawDaXNsdbCK1Jt76QVCigsnQMYo/itXIfOqjrHEC4uTekHj2Zx/QYbYLOP/JCvWSVtkqZ8yerPPbXfUqLWEV2iFkmRbYHX3lx7suLYBgy5UUIfD4yT8+3nM336j7D2+wsbZDay8vw0aTLzdvebUheT8hNe/HUvAOH17peS0gT1dUrt+i2aLJYbfRwN3wnqv5PxhY738q6bWJmOsrL2vIe/wM21b+9d885xeY9rgQ5LEkRQC+qPh6Q+PrQCvRP+0+80rcf5HmuSyBZ9opWfE2gbuW3r/9170jy9rsupWeeS6989Mf+a0vF7PG/AOzfu17QKv47arIntQWfGN22e3vrq617V/3run1UJvA9OguFa6/2be+v/LWG//DF8/d+7aOeMLeO7d9d4CjHv+6N9RPV4aBm5Bdok4p+srf+v4qcP0tUZ6L1xudeqbtnT/6vXeg7r/urVV6S4wFY1xb6uflvynELyPd3xLlIj4t+cC5HuAux8Dvvctk/3XvVOKRywva4Uvvh498V4hfRre/JcqFOanxZWzfa7dzDH+l5/+1dyv84avFVBPYktOSU98VYgvwJ3/Lu4v0H4l+RYmNzki9/W2d3/eQoH7/vveonu0pVGvmEks4G/pdIX6ZVy0xUA/YDpD8vVHv9qU3Xf917/895u3VDB17l7U4va1qsxeQtZiCmktpm2S9sVCq9F4PUvIBRbDrlBYnbeBDz00no1ZPICphCSpMMjccIBHlcBaJVUkicjOPgqd9sPFzE3Rmxio1cp6RWnzxuT/df+HvbqsB59lkEKrh02HI/Ns9y44a679KZxhF34aBM51pAUeAawdtq9rzu67CDKdDpp4T9eDA91Wup8txCidHyi5y0yKNDT94QJmvInooil78lLV4hh6txIZKcRTl7l+qdFm232/zxWQnF3oRBjGhVt/UaSCbW88hi6W7YO2MVUok4W5Gc7fr7mxDKRbIFshs7NSqic06nZhc0KcILm6zt67rGO/xzOozXpwddsxBo4nwrJMrLzz02swNM8I1R1pPe7q9P1m5xGd4fWVvE7A52RSXe6mnxE217iYgfpNWrNnWqs1nY61HeC8g2BeuVRK+yknIahgnM9AbD17SlnXaF9KJdP7DUWxkvGHcM1KKQijc7rC3YXwfK2Sh20ExmKX91EsfEOmmNDxXFB8SX2JZ5E+7PfdslgrHvpMexFfBRf/pHy9/vZC5/SIWrnRPbpXOq/5JRbBscXGtNTtYZKtk7t7E68R2+70s00PrTln66YPvV2DeaAHjzj6stDgmZFwWtn152iCMNjtpQOx4tECFK229uhBbUMG09vWZ3Q27kP75XG2HGFcd0/MKrTzeLFXHXJ5Cje2Oxrpg98sDnuvfTYhUfZUqGj5Ehls/G793hkYrcsp7h7zh46j1npu8pOt19zBce4KSJmAXsaIPSxAb5s9VPDbHAj4EZaxWI5/Wz1q38xb8JyTIY9dEGAxfsxZ7SMhUVoJS7mlTfNXesGhIdfldl1rrS5YUxBV0bcfGPa1FtdYjmoUbnirhTHFxXKDVnXzJMq2lvSS7NOx7oJn+6ux3e2rd0D/Rv+7YxKqAoDxg3MC2V3d6XSNyNV5x1VKHPe42Z5MHCB/afLqI4OWodUPJvgUTNFKJGpoLzbrLdjoZXn2XMbsJSAhK+iQaWdIHU2WoMDVLNkDgBhd8a2wRVTyfphfzD9wCvK0DjOs0ouDKN13peb7Jg3ToVoQGgdx2d/PklYEty2+x48inraVqj7I4son1ix8dL2mVoYr6uCtRrkmjz8aR99ck4TFdsV2vC4KqCVrbzDMAUYSwvVBpEAZHzMKZftR+znIUD3nChSrqFQLTekmnUG1VS3yEVuV/HEC23CGvYPpR/aKq80d/EfLM//JRY/PgW4djzMpNCeTRd+oVoqnnbiEb9x3tvPEdL6r87c0+FlxfeemnMtZPiCHTQ3si57j+Epm0w/591L7WEurh/N7e5bsFhun868jZ8U4Djdg1vjR6hf77+JN6zhB/7erLJ+rfD1dY/fsIEna7obDAo2/J5Aww/96L6+4g3zpn43jh+1bwWNO/BkpmVs+AjM5c+aXXp7T/PVhpHDHW3fH5Sf733ib/HjCMnVlXV3X7wtKgbfy/ELRfpHs27nPpTP6Fqv33wGnS5tbt+MxvyeTScf8em8qm0FtfZOe8/L61Pe3+r/X0zqPjAJb3hyWX5aPowH+P0YYDMmXXX7B3/N4789/r6fTOq6cgbS+XYhXF/wWs4tyuO3w3/3Pz91Q+6d+nA/9vMu47coDKBYo/adbVQxw54og8LbUninqhE0oqu7O2lWRz5n5bqIfAD7PhKkkKNzGtLadWnTRQVj4FFRYZqtzBnfpEJGQN+2LND68mTcgDkPPvstaJ5SpLF+p4uahHl8wEV3Txjp3/o+rCTYizEIyeeHuwuWDtm6fi9eHGf+fFgLxwjwOccdT3BdPSYszwAA99cDWqu3mjegzQ6U5UiD8uPGIiJ6DyLGbjnqSebT9VDbojO4bV7ixfUolZs3QZIzcW/H2jnc8dID3l6Re8JnwqKNDXOby78zC+hZxr4qIm+bwmfCofwKknkWLZNU58CzAwwVdwDIdCWqTwUnrrc9i2AHU+977MTqvKYzusUPO2pFV5tXWrQc6nsG0X+ZZlsq+dFga3SDQIgZODG54S+XBoLdvOOxsgo0+YPsmvOGN2OluNq4z2vV7v/Pkd3csG2HNVABsnD5/nW7G6o2Mnw1V6Nb/iT6X8BGaHfsLb8WuI11tw4Ldq1rJPvs2ZX/1MDWzPNY/sof1pSP4SWjLnSD4XcpOxT7hGZnfu3tFqvkqwdM78ymjN1vZci37y4s1DEt+LQEvnzFcHliwFP51aOmd+N9qWLgW/y01L58xXfZ78Vp//36oP2i8zdPRW22aM8dPQydoVBVVZyPlPNid4N7NG+8Opfb2BeBNHEm8j1CstELSRwUpd8MpSogRtCFaA4CF81Q7K41XuZdm54UZ7rfO884DQsUTlj6NtaY4bjxTHUmeponH5dHXGcCICj/DNUsJ2rNKsKLzApFbQ28eNc5MgJ/lJ8YoNl7J3316DgPEPefrWcqvM3S7bGKsswqsJ1tvMuQkuWv3c3b583BSZUrI5t1lvjjT3kjI+sQrtphSwz07EjELfDPSB6DI3ZxI/3OtjDtIc+zEpXrZ8FUSNpyAIv03Khu6dR3OBceQGi2Y0RPJhvdr9EONXqUG7bEzXnbIzDupyCXbJex+rvG3RCKVIUQobw+YctdCSKliPx9gfpDkhG3z2poXEe1XDSZtrYnEBkKFq3YEmMq66aDVNBt/SdbWrGar66sEstRfnlcRyCtV0fRLPTyGjHvCAYMtRISXJSwoBGKxooI5ZbOEWwunCtYPH5PuL1a/dPWqcCZHU4Obs3W8XjaPvAtAETOhpa11nSrH6+7jJhwupJ4tbtLxPahXDSTCQmxKx075uOLdCSfPNQ74WZ8ezOGKv++tzB1SL8xC53bE126i20hwTdjvG73TkTjaQMEmWFRAHEW5yspTEWygT86rHL5lJjn2Muwu4QyCT47Bw4uuuq2Rfo/xm1uR1OF8/soMncmya6KGpYfuY1Diyf/mb80i2N7B7YlXkpitNyaYU3NtNrbGIZhkwRU8nOzbZjALZaPRx9B0tvRtf0cM422Cd6xeHK610ZZ17Bv68M4XM194ErXj2diFJiR6XuNX/Rbp68FCRaCgaIksAgNbeHHw7ufmM5OxH2FxRfsW5wP4Yr1l6hX9HFVQVolIqc6qzJBzQUEIoVMlMwZVT7rkXFcgea9Au2WNX3NZ11dobuMm+P4nst5mfHZtt59rxc65mxZ51n92Ajx043RWfHXj6KLJYbXkSA+YlKzKyEEPAbcpuCqLEZTHIRZUVBR1nlQgcPKamgeF2ksKYMoAZSQ589NnPmj0+YWsKWmxDtNZszwQB0japyvs9mjKtcE/j69HPbv8/0KOzej9Ctsibenbh1UWel/nyn5nmXzrCKIigzFPZSRSZQILz/+APBx9yTWbn+Wfq02dQO4BPKoijb/bz8zCFtl89DNflCaaJIgIeWIuYlSMV4V9NmoxjVjL7y2naz5qNaAFw/v73q4n6N3Tk25vP0XmPf6gdaNZSXeTkl395Yv1+1Jy/W86X5srTciWad/qiLV5eX4/mjyzdY9NwX4/8P6xC+tde4uihze68u5ALrbp4OwPvwCj+Ud+WJ+9HQmCM8dRr3lXeAv8h3nFtsVge2hw+TeBrM3WHeCnVSa2dFXPnjT2JRx9vFuWdkOw8+mjzmrgguLWd9uO2UP7hy4Cnd+J99eL3hz3eSs4Xo075duHvIdinn4qi3YT/LAh15K8jCb+j/m/Q+Bs0/laf/8+rj7cQuCrlZDRqNgaVXdjhUctXizRCNMY77MyEtz3hR0wqXh6+X9gO+pvGbxq/afym8ZvGbxq/afym8ZvGbxq/afym8ZvGbxq/afym8ZvGbxq/afym8ZvGbxq/afym8ZvG/zk0NKtmh/aCLdJslsk4uQkPKdj8tbn09TNQjZq6P3yc8uvnqbpcw+Gxw8dx95erneV26P365SiHb1+OWjwcufSTDmbAkKkmFX3Nyum3seADbbxn2e2iDFTqy7BhGbwz2M0hT8aK6YfFf/3q4Eo08H//q4N/3Wk69V9eR7zeE7rl2fwe0E+vLjo/+i/fBYN4yn16/mDwH9+srfsv89z6jH7AYyYa+RP/Lyz5fyJtICEFggz9/UU29V3WYuivj0imVLNH2ixMp/5s4z1ywnsm0qSc2l3QXd2N74Zsz5a+8ZNu/SFCOMdSwE3EfLG9Nj7MWgWZfWUDYxkseiVRViMqDU2pvT2Nb2o7MCj2cFt4Pz2zR3gPa7cmQ58R/oeKAO6TG+6HueR21TCrOQs9O4YMtobEFiEUiKmUEEv/soaNF2KFtWIUOE4INEZpAwAxqpv1SU26eagRqXQyHZzJmcOjkFKkGGOmCzWsazScxOpPy2TNFKAQgZwFJgSBmkrKMvY6GVORSb4GEfUjVS2EUaqnkgsqsAx4dT09qFN3XoNFVQHNNclnBvtWf9HRafC5RmlBMPtKe4LTH4XdDntw6oL9nQUgCpJO6CLkaH+7M4EQcbOpdwb1BB6Y1Wak817pugcbDWnvDgpDGM8Hfb6sabECXPnQr4hkm5XuVrh4s7RiRE3awJ2o79cb8o6+yS4uy0JUkuQfTiTmL5q4h2cGzjfpeStFWb9nZ1AjyJ0oC5fNA01VV3D9tITgCcDMXRdjFUIj/Snk1b5Lf8hqNaAwMz16m8v8H1U0ViFiYfEw0Rby0+AvyeiYfLFipUfVno2AcOf4b2/rj+uuSbpT6td3wlf1+qn21CJXcBaYaTQf0nxyVGEDYMPLe4ER/cBMmCIm6vwlARp1Y611rjRhHaBe7M8grcyc3Qk96/F5GSG6k03zDd63RKOHOLoHmnCbhK5VxXEwWposjegHEa4hr2XcJYuL1a/0z38o9RNPeUrZsbmz6wrstYw3i7E1wdAkSx34sv5QHdhBmIAhhDcY7v923SnKFFBvEkQ2WJcVltVobLkQFtjrOj3jtEEC4axlVzEegvw42qGscvHyoEVyyYXrMuAUo8FR3DMC8orA1kUUsHsf9HpO6KaBlkmVV5kliLArZh4v5lUc0ZSwwC86xxDxIZVnd5doyirGU0hYlWQ4vvzvSbRUVlvS7uYhv0WCBP01zMxbsMhzCQg5+rmErnSi3upK0lunvKFztdbawOYhRTlAQ9y1wQVP9AbpU3vzDxnepxuTZ5NGStZ4ntTaCThIgHoR6TGKJSYojZCe01vqnnz2UXipCWMFx5UeztiLY7xBpjMyZXMKcJ3fnlp7oShIK7q7leToNRvOTn12eKEf1VcgpbRdPqdhI2YVeoc0AF4efCTIWmg/7YX12FOVN3CsK1qrSxJA0dkEfMkauIUpSup/YNmbvNA9MTs/4QkKn6QphdcqEK0wEEb6/e+fDLAXPFzVM1VCGsR9Pv+YxCJP7uba7HpLiRgh8HpR3pm18i9gaax1b85YorwUZpA5e2799VkDJ/nG50xgXFYpCp5fibM+SZ4dg7BSRqcUwbRnFRAbUxTJBM2QNZzZJdGXMu6qzXtg0JvO+9wlffqdlf+TU6+7wweOqXxpRvq2XH5ywWD6YQSM9Yk23L798wPXv21pg4hi+ETR1N6hB0hQ5vyFxs/GM+NtiHASV48sxWLy/wDKSVwkmFPDJ25IyNbZhrITMdcpLN0BSbO9WjdQyRqLfQwVijrrYdviKtv3hq9uV0DsWDZVopfvQja9aJncEX2XMfoOntZtKb+49867ElmRfXDONdkmgfHULi9/U8TrKmdHrena1ciz9HtKC2Pi/qwC5EzOg6vE1LnmOVhXVb0EleB6GoQmV3qLExByxNUY1si3C2djxJoyzme/ESb5cLFsYHgsIvWdj8K84+3gzqNa54fisMDZUvXDJTJhXRaXpja700JYJiWVRfpRuNWgMou84XsnaBl7rD9ovkqN0HBYPoInpll5et3A+7B2gNNDNJbfQ6BoPhP30EX+uKr9/RG7GaxERM96ywxv766DupZQvAmzd/zWATazRAa8GsSe7KS7CbdVyR/AUMjaKtSQjO4Ul2UdZdHYFNewM1LYHm3WxD33mGomLjfE+Y//OIY7KwQfsc/Mp15RQOLUFtkZOo0rKMM0ozkL0Pwb/YWEl3Aj2rPZPpPSIvjWCF/1zPUcRZYR1YmkUF4Zgpw4rAAj6jG1EzYjFXFF4yHDtGyIcf8HbaQiMT4LB4Q5srz/CEBZlZESoWP1UC/AfZyLNTAklBxrGp0iepyRlxiLSX0OsTKm1X/ocM/9EOOqPLR8Te0RpLjjzkYO11XEwVoKumNsF68TnEyMv7C/IbFpH+UvfwSOUUuJmaXjiimyCfXU+vKqISa9dzSfXE+dp6WzK8Nmw+FIb2VwCizhdCtFmyinaCFv1wDcWjXlSZk9TVTJcHPTryKQhjdviSvIxbXfTbgWK2H48PPC14uFSaZXDRjo6ZDq9be3s/yIBzXeMthxWu6kWL+upkDgtnhK4Mgu9DLrRY7hRWz6wTM+UutbvQ12OqzGhKN0vj8JOPsluDr8mOoNqQxZh49PburVvIZmL2QYmac707KiLIkeRCrRkNaT3xhbQpOpHldcG6JQrlP1tE0hsJ52muVS21FF8Uwz+DJrYhpddErg5gycdecpqU7v1HA38zkXDZ3feRv2Zygya33adhacuHKH47KG2GDI5J8rw8vjtlmWED3WNTLmbkC9gKJHNwDEU7oafcHOey3nDvTwZFn57Xnh6TPQuGrzkj86muyNaeH0EqgqcvF5AYIinuPVeBHrvO8d2kxybYPjDCbvWlmekAbF/Tz6VDJU1dVoPFX9Wgli95BzrXU3MAc/eY53EdhrJ24TnW2qqWfLIFY9yDl3qid4yA90YpdejlYJPlACXUI56bzXqgzf8fMk7qyNABA/Uj9IWtcHi5hqa/eIgCX9PiLOofFNyRZEh9nSUwfydZpJcF0Dw67m2UMInYE4xFW5jwt/DpFhSlvl8+ebtDQIJeqJhIXdjlrSBecmWCe0ilWA812oha42wdXGZ4XvLiRkNcBw64h0lvGnz6XvWHCI1k5GV+nUKPzWB6vKYypMeBeuMyhPencX8ppLfcIcQK/8EdEevOs/rxVEGcoBWRm0RFzwwmKavmX7wN0FmLZkan0zhxH8ttuSbfzqT0a5i/iNqGPsNKXN8uUZ9VUw4HgSOAF10nodKwu3AVfm09Ax6RST1EexeB2EsDuiNc3pe/H8cndQ8xqvB7alz2XrkjAWY1JO/v0VZXM1K0wL5zpiTKfRVGYlFZFGmo0nvQhLiHx9ecja0QfZv10d/RTueqRd5vX0GkBDQyDRoiUoT+3EM0Pcl96/Qd5hvclFZnX1ef/MwRdGDjjeG2qQFfLIGxrg66dEdRg2T0PaGA9b57SfDkK+7PboBX0oxfnmZKi2r1EBPU9UEpbPB8oRkeHEa9n4yYIMcUf3eDg1FVfXyANiJ7V3OmlPv8taPE8/WT1zMk0UtfxzPpUH9RzxseT9abBV1Lkddj46hZS9N1V6XA6rx8ADyj5Vyb+P7zxPWnlBA+itCSxzD+piWPZgXIi+HLW98hIjlVcsV9bhGF3D7Y7fUHAFwHh+7F6SEJjlF1FBUQTPGc1NFlzfECA4EjTyBguLPLxY1SfiTInLgittJernvwZtkdp1RrBo0P1LmQPgcjyMVHARu0dLOicaSQ5Gevqrvkfvo/V6BfoOmqBcVRwWzvUvdgcN+XKmPnTjmgjy1v6HiYEs2EKI19t+pC/8hfmZ2TdPDykHjiEBWV0fNF5hZzls9RXJC8CcFByeVWUNmTn995OhgIiPm5UMtyvInfz0bLzg+sgl7/y7PTM2T0853VC/PDQHY8puYCFCc/1glGDEXWwfOQig46y9k616HG1Ge3yXLagzd67c+MugEJPrU7S0HdLg3Mh/GzrGoBAdlSSJpce8iLBqhk91yVxO9XxOG2hxGDT/JVcki9VLzjfVGQsPFt/Uk5/uTNArt2yl5Nbmn1XtD5RF1lez/Kz1S7JwzspDeys1zxt2WRAaGUXiMUEIBWbHHd9cV0Vmi9q3a/8QQTyIw+4nxeOQBde0YBAzqeHIkPZJzZh9HX/q30/o6l53/SOegLhyZwsK2YrQVZe6A8NVjUuJ14XVWzTrTMfq0Wbzh+PDGlK3KSpZepCDCBj8aYSVeNOUk1u69DY16vFaaylAw9EHw5nmdZMqu5nUxS/U/Cr6/heUwMWB1YtQOquawzLHtptjAVOXzIdrnUY+BhzQuqEU3Ry5+dg0++oKmj9ST19JiaUw1Y1UDI+6kjSef7qoSwbQoA1w3EkhpBSFhURUVY99kkf8/eWBGOBXN/z2CRaGAmW20HHeuikLFR+REeMnSWqXzW1afLgA6/gdsCceRddH0T83noSPSR0knd1qzc5FWGp0zXdCFniHSb2K1DGNlhUwDDW8Gue7B+kQ2oVAuo20T3qEpNw2zE7PsXyM6x4XryvOPf5AkYtvzlUnfgsFdP3JEU1U6IXBjtSWItLjFMaspyn9VoDqFqBcL2SsMV7e/8QfxePDp+rs93HIHLbS19vIO0OsRlaGT9TLqwduOgsHnVgXZcFGLR5sKYLXDweWmaX7gIIumzsA2jjrS7SlFLti/kZScVEnS/3y1BTkcjo3wmIeGKssih2f2ex+3EIdfTsqF+qVwTwwZfN0nKXa815luMxZOawHU7Qw/QJiLfsdibNncSDTT0iwLccV+YUSX2bMHMef4SWFTAuV17jPW4HevBdEtl4NDwU4iotTdT/ec0esOHQRS1/BNVOgSefBXa6wiUueoPnZBo9cJZN8pW+09eWvhLcemSmf6S3V/cAJJHEeM6hFOEX5DYLxnc0WTSXsx/Nw/azFtOq5tK467Cx1EPd6aPQdzXN8wf6pqeCm2o65aOxs67idSrUL0fBj4HNGneafMc5Akxipv+FYZ81WJMmESZ2J8UXloiR69lPxhu5sXYdHUxZNO7SHkQkSu9131Q5jQMgLmFQYx3mhgDNf4L/IxnOctd4PmqAXF6kcZBFT+Lba5DzvMnGS7VigJjyeGVzR2B2LR85u9W+9gpM99R9++sXrVU60az/MbNEbztwNQ0jjb7UsZsJAdzE477OtwxaoG7ldQlMdOynBKGawPpWbnUpIxAyVvRlNvRuef7VNTrzeE4I/92ccXJFedoI1uFDayMyCjWb+pwwBNGC6jxleTICVhL7ururqHUrcrbB7O7I1fHEMmm3hjpP+EgNiD277smu6n1kV7G8wTeN64M+GPAd35I1JsInKaURewdKCw8BbETed4i4r1sQqC4kNRGbqSQU5sQ2625HZ5feisd2TZR69q7fXF+ENg3btUYAImSjNd8To0SRvzwZz/SBo/h7o5fysjfE26YDroOm20dDcHwoWDwDTO/1A7umoiW4kBYe69uyY1vnWVdPsXgslxPlAEoIJH8J3l5Joz0JyybBn1B0HfvEFeDn2aR1/MX+xf5Y2rn59o7FZhV/RA/lH06PhG1M/11EKiTUbqmcbNO9ffPXPj45AoadFNkm9HO50hHTS1MdDDj4uTv9H7YbXIKWazbtJVP+P6gkgt9XM3TzYd5HZ8mTjduz9f5Z+PsCUn96ZfSmGHhrnPTC8NVr9sEjlYBcd3dU1f/vH1srie0VuQApWgGnRvLohvVm9QPSK0N5/iKmm5hVg76hUjxVrBrXM5QzJopw+flSA++vgPsu9+ebQi/8XUEsDBBQAAgAIAGoYaUmAI88WSwAAAGoAAAAbAAAAdW5pdmVyc2FsL3VuaXZlcnNhbC5wbmcueG1ss7GvyM1RKEstKs7Mz7NVMtQzULK34+WyKShKLctMLVeoAIoBBSFASaHSVsnECMEtz0wpybBVsjA1Q4hlpGamZ5TYKpkhKdQHGgkAUEsBAgAAFAACAAgAQ5RXRw3AMR7AAQAA2gMAAA8AAAAAAAAAAQAAAAAAAAAAAG5vbmUvcGxheWVyLnhtbFBLAQIAABQAAgAIAESUV0cjtE77+wIAALAIAAAUAAAAAAAAAAEAAAAAAO0BAAB1bml2ZXJzYWwvcGxheWVyLnhtbFBLAQIAABQAAgAIAGoYaUko9ViaPUQAAK+LAAAXAAAAAAAAAAAAAAAAABoFAAB1bml2ZXJzYWwvdW5pdmVyc2FsLnBuZ1BLAQIAABQAAgAIAGoYaUmAI88WSwAAAGoAAAAbAAAAAAAAAAEAAAAAAIxJAAB1bml2ZXJzYWwvdW5pdmVyc2FsLnBuZy54bWxQSwUGAAAAAAQABAANAQAAEEoAAAAA"/>
  <p:tag name="ISPRING_SCORM_ENDPOINT" val="&lt;endpoint&gt;&lt;enable&gt;0&lt;/enable&gt;&lt;lrs&gt;http://&lt;/lrs&gt;&lt;auth&gt;0&lt;/auth&gt;&lt;login&gt;&lt;/login&gt;&lt;password&gt;&lt;/password&gt;&lt;key&gt;&lt;/key&gt;&lt;name&gt;&lt;/name&gt;&lt;email&gt;&lt;/email&gt;&lt;/endpoint&gt;&#10;"/>
  <p:tag name="ISPRING_PRESENTATION_TITLE" val="蓝色微立体互联网大数据云计算PPT模板"/>
</p:tagLst>
</file>

<file path=ppt/theme/theme1.xml><?xml version="1.0" encoding="utf-8"?>
<a:theme xmlns:a="http://schemas.openxmlformats.org/drawingml/2006/main" name="1_自定义设计方案">
  <a:themeElements>
    <a:clrScheme name="自定义 124">
      <a:dk1>
        <a:sysClr val="windowText" lastClr="000000"/>
      </a:dk1>
      <a:lt1>
        <a:sysClr val="window" lastClr="FFFFFF"/>
      </a:lt1>
      <a:dk2>
        <a:srgbClr val="0070C0"/>
      </a:dk2>
      <a:lt2>
        <a:srgbClr val="F2F2F2"/>
      </a:lt2>
      <a:accent1>
        <a:srgbClr val="0070C0"/>
      </a:accent1>
      <a:accent2>
        <a:srgbClr val="BFBFBF"/>
      </a:accent2>
      <a:accent3>
        <a:srgbClr val="0070C0"/>
      </a:accent3>
      <a:accent4>
        <a:srgbClr val="BFBFBF"/>
      </a:accent4>
      <a:accent5>
        <a:srgbClr val="0070C0"/>
      </a:accent5>
      <a:accent6>
        <a:srgbClr val="BFBFBF"/>
      </a:accent6>
      <a:hlink>
        <a:srgbClr val="0070C0"/>
      </a:hlink>
      <a:folHlink>
        <a:srgbClr val="BFBFBF"/>
      </a:folHlink>
    </a:clrScheme>
    <a:fontScheme name="Temp">
      <a:majorFont>
        <a:latin typeface="Corbel"/>
        <a:ea typeface="微软雅黑"/>
        <a:cs typeface=""/>
      </a:majorFont>
      <a:minorFont>
        <a:latin typeface="Corbe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2532</Words>
  <Application>Microsoft Office PowerPoint</Application>
  <PresentationFormat>自定义</PresentationFormat>
  <Paragraphs>287</Paragraphs>
  <Slides>24</Slides>
  <Notes>24</Notes>
  <HiddenSlides>0</HiddenSlides>
  <MMClips>1</MMClips>
  <ScaleCrop>false</ScaleCrop>
  <HeadingPairs>
    <vt:vector size="4" baseType="variant">
      <vt:variant>
        <vt:lpstr>主题</vt:lpstr>
      </vt:variant>
      <vt:variant>
        <vt:i4>1</vt:i4>
      </vt:variant>
      <vt:variant>
        <vt:lpstr>幻灯片标题</vt:lpstr>
      </vt:variant>
      <vt:variant>
        <vt:i4>24</vt:i4>
      </vt:variant>
    </vt:vector>
  </HeadingPairs>
  <TitlesOfParts>
    <vt:vector size="25" baseType="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蓝色微立体互联网大数据云计算PPT模板</dc:title>
  <dc:creator/>
  <cp:lastModifiedBy/>
  <cp:revision>1</cp:revision>
  <dcterms:created xsi:type="dcterms:W3CDTF">2017-08-09T03:56:55Z</dcterms:created>
  <dcterms:modified xsi:type="dcterms:W3CDTF">2018-01-01T08:17:43Z</dcterms:modified>
</cp:coreProperties>
</file>